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58"/>
  </p:notesMasterIdLst>
  <p:sldIdLst>
    <p:sldId id="256" r:id="rId2"/>
    <p:sldId id="390" r:id="rId3"/>
    <p:sldId id="328" r:id="rId4"/>
    <p:sldId id="422" r:id="rId5"/>
    <p:sldId id="423" r:id="rId6"/>
    <p:sldId id="424" r:id="rId7"/>
    <p:sldId id="425" r:id="rId8"/>
    <p:sldId id="426" r:id="rId9"/>
    <p:sldId id="427" r:id="rId10"/>
    <p:sldId id="428" r:id="rId11"/>
    <p:sldId id="430" r:id="rId12"/>
    <p:sldId id="431" r:id="rId13"/>
    <p:sldId id="432" r:id="rId14"/>
    <p:sldId id="482" r:id="rId15"/>
    <p:sldId id="433" r:id="rId16"/>
    <p:sldId id="440" r:id="rId17"/>
    <p:sldId id="452" r:id="rId18"/>
    <p:sldId id="435" r:id="rId19"/>
    <p:sldId id="434" r:id="rId20"/>
    <p:sldId id="436" r:id="rId21"/>
    <p:sldId id="437" r:id="rId22"/>
    <p:sldId id="438" r:id="rId23"/>
    <p:sldId id="439" r:id="rId24"/>
    <p:sldId id="441" r:id="rId25"/>
    <p:sldId id="442" r:id="rId26"/>
    <p:sldId id="443" r:id="rId27"/>
    <p:sldId id="444" r:id="rId28"/>
    <p:sldId id="445" r:id="rId29"/>
    <p:sldId id="446" r:id="rId30"/>
    <p:sldId id="447" r:id="rId31"/>
    <p:sldId id="448" r:id="rId32"/>
    <p:sldId id="451" r:id="rId33"/>
    <p:sldId id="450" r:id="rId34"/>
    <p:sldId id="453" r:id="rId35"/>
    <p:sldId id="456" r:id="rId36"/>
    <p:sldId id="457" r:id="rId37"/>
    <p:sldId id="459" r:id="rId38"/>
    <p:sldId id="460" r:id="rId39"/>
    <p:sldId id="461" r:id="rId40"/>
    <p:sldId id="464" r:id="rId41"/>
    <p:sldId id="463" r:id="rId42"/>
    <p:sldId id="465" r:id="rId43"/>
    <p:sldId id="458" r:id="rId44"/>
    <p:sldId id="466" r:id="rId45"/>
    <p:sldId id="467" r:id="rId46"/>
    <p:sldId id="468" r:id="rId47"/>
    <p:sldId id="469" r:id="rId48"/>
    <p:sldId id="470" r:id="rId49"/>
    <p:sldId id="472" r:id="rId50"/>
    <p:sldId id="473" r:id="rId51"/>
    <p:sldId id="474" r:id="rId52"/>
    <p:sldId id="475" r:id="rId53"/>
    <p:sldId id="476" r:id="rId54"/>
    <p:sldId id="477" r:id="rId55"/>
    <p:sldId id="480" r:id="rId56"/>
    <p:sldId id="478" r:id="rId57"/>
  </p:sldIdLst>
  <p:sldSz cx="9144000" cy="6858000" type="screen4x3"/>
  <p:notesSz cx="6858000" cy="9144000"/>
  <p:embeddedFontLst>
    <p:embeddedFont>
      <p:font typeface="Roboto Slab" pitchFamily="2" charset="0"/>
      <p:regular r:id="rId59"/>
      <p:bold r:id="rId60"/>
    </p:embeddedFont>
    <p:embeddedFont>
      <p:font typeface="Source Sans Pro" panose="020B0503030403020204" pitchFamily="34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43100CA3-AADD-46DE-9DC8-47C7B428F002}">
          <p14:sldIdLst>
            <p14:sldId id="256"/>
            <p14:sldId id="390"/>
            <p14:sldId id="328"/>
            <p14:sldId id="422"/>
            <p14:sldId id="423"/>
            <p14:sldId id="424"/>
            <p14:sldId id="425"/>
            <p14:sldId id="426"/>
            <p14:sldId id="427"/>
            <p14:sldId id="428"/>
            <p14:sldId id="430"/>
            <p14:sldId id="431"/>
            <p14:sldId id="432"/>
            <p14:sldId id="482"/>
            <p14:sldId id="433"/>
            <p14:sldId id="440"/>
            <p14:sldId id="452"/>
            <p14:sldId id="435"/>
            <p14:sldId id="434"/>
            <p14:sldId id="436"/>
            <p14:sldId id="437"/>
            <p14:sldId id="438"/>
            <p14:sldId id="439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51"/>
            <p14:sldId id="450"/>
            <p14:sldId id="453"/>
            <p14:sldId id="456"/>
            <p14:sldId id="457"/>
            <p14:sldId id="459"/>
            <p14:sldId id="460"/>
            <p14:sldId id="461"/>
            <p14:sldId id="464"/>
            <p14:sldId id="463"/>
            <p14:sldId id="465"/>
            <p14:sldId id="458"/>
            <p14:sldId id="466"/>
            <p14:sldId id="467"/>
            <p14:sldId id="468"/>
            <p14:sldId id="469"/>
            <p14:sldId id="470"/>
            <p14:sldId id="472"/>
            <p14:sldId id="473"/>
            <p14:sldId id="474"/>
            <p14:sldId id="475"/>
            <p14:sldId id="476"/>
            <p14:sldId id="477"/>
            <p14:sldId id="480"/>
            <p14:sldId id="4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1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0A97C5-9D20-4E6C-AD70-1201F1677EBF}" v="1" dt="2023-01-09T01:55:07.377"/>
  </p1510:revLst>
</p1510:revInfo>
</file>

<file path=ppt/tableStyles.xml><?xml version="1.0" encoding="utf-8"?>
<a:tblStyleLst xmlns:a="http://schemas.openxmlformats.org/drawingml/2006/main" def="{CD20389B-DD11-4D73-8298-EF9AFA9A435B}">
  <a:tblStyle styleId="{CD20389B-DD11-4D73-8298-EF9AFA9A43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2601" autoAdjust="0"/>
  </p:normalViewPr>
  <p:slideViewPr>
    <p:cSldViewPr snapToGrid="0">
      <p:cViewPr varScale="1">
        <p:scale>
          <a:sx n="66" d="100"/>
          <a:sy n="66" d="100"/>
        </p:scale>
        <p:origin x="1698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ng Ding Xiang" userId="5d49a64f78317fbe" providerId="LiveId" clId="{27399D2F-0B5E-4D12-92AA-5F2EF5EAD31E}"/>
    <pc:docChg chg="undo custSel addSld delSld modSld sldOrd modMainMaster modSection">
      <pc:chgData name="Cheng Ding Xiang" userId="5d49a64f78317fbe" providerId="LiveId" clId="{27399D2F-0B5E-4D12-92AA-5F2EF5EAD31E}" dt="2021-01-11T03:42:52.395" v="10347" actId="20577"/>
      <pc:docMkLst>
        <pc:docMk/>
      </pc:docMkLst>
      <pc:sldChg chg="modSp mod">
        <pc:chgData name="Cheng Ding Xiang" userId="5d49a64f78317fbe" providerId="LiveId" clId="{27399D2F-0B5E-4D12-92AA-5F2EF5EAD31E}" dt="2021-01-05T08:07:11.931" v="268" actId="207"/>
        <pc:sldMkLst>
          <pc:docMk/>
          <pc:sldMk cId="0" sldId="256"/>
        </pc:sldMkLst>
        <pc:spChg chg="mod">
          <ac:chgData name="Cheng Ding Xiang" userId="5d49a64f78317fbe" providerId="LiveId" clId="{27399D2F-0B5E-4D12-92AA-5F2EF5EAD31E}" dt="2021-01-05T08:07:11.931" v="268" actId="207"/>
          <ac:spMkLst>
            <pc:docMk/>
            <pc:sldMk cId="0" sldId="256"/>
            <ac:spMk id="70" creationId="{00000000-0000-0000-0000-000000000000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0" sldId="280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0" sldId="280"/>
            <ac:spMk id="375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0" sldId="280"/>
            <ac:spMk id="376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0" sldId="280"/>
            <ac:spMk id="378" creationId="{00000000-0000-0000-0000-000000000000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1401633822" sldId="310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401633822" sldId="310"/>
            <ac:spMk id="118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401633822" sldId="310"/>
            <ac:spMk id="119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401633822" sldId="310"/>
            <ac:spMk id="127" creationId="{00000000-0000-0000-0000-000000000000}"/>
          </ac:spMkLst>
        </pc:spChg>
      </pc:sldChg>
      <pc:sldChg chg="modSp mod modAnim">
        <pc:chgData name="Cheng Ding Xiang" userId="5d49a64f78317fbe" providerId="LiveId" clId="{27399D2F-0B5E-4D12-92AA-5F2EF5EAD31E}" dt="2021-01-07T09:57:56.638" v="2026" actId="403"/>
        <pc:sldMkLst>
          <pc:docMk/>
          <pc:sldMk cId="3929243525" sldId="328"/>
        </pc:sldMkLst>
        <pc:spChg chg="mod">
          <ac:chgData name="Cheng Ding Xiang" userId="5d49a64f78317fbe" providerId="LiveId" clId="{27399D2F-0B5E-4D12-92AA-5F2EF5EAD31E}" dt="2021-01-05T08:07:52.200" v="273" actId="207"/>
          <ac:spMkLst>
            <pc:docMk/>
            <pc:sldMk cId="3929243525" sldId="328"/>
            <ac:spMk id="2" creationId="{ED8D91FD-5752-4D40-85A2-D2AF6982F3C4}"/>
          </ac:spMkLst>
        </pc:spChg>
        <pc:spChg chg="mod">
          <ac:chgData name="Cheng Ding Xiang" userId="5d49a64f78317fbe" providerId="LiveId" clId="{27399D2F-0B5E-4D12-92AA-5F2EF5EAD31E}" dt="2021-01-07T09:57:56.638" v="2026" actId="403"/>
          <ac:spMkLst>
            <pc:docMk/>
            <pc:sldMk cId="3929243525" sldId="328"/>
            <ac:spMk id="3" creationId="{75F84C9B-659B-42A5-8974-7B4D5A5BBE8B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929243525" sldId="328"/>
            <ac:spMk id="4" creationId="{DCD3ADF2-926A-4C20-9D2A-04F57B424A44}"/>
          </ac:spMkLst>
        </pc:spChg>
      </pc:sldChg>
      <pc:sldChg chg="modSp mod">
        <pc:chgData name="Cheng Ding Xiang" userId="5d49a64f78317fbe" providerId="LiveId" clId="{27399D2F-0B5E-4D12-92AA-5F2EF5EAD31E}" dt="2021-01-05T08:07:38.543" v="270" actId="207"/>
        <pc:sldMkLst>
          <pc:docMk/>
          <pc:sldMk cId="2941518260" sldId="390"/>
        </pc:sldMkLst>
        <pc:spChg chg="mod">
          <ac:chgData name="Cheng Ding Xiang" userId="5d49a64f78317fbe" providerId="LiveId" clId="{27399D2F-0B5E-4D12-92AA-5F2EF5EAD31E}" dt="2021-01-05T08:07:38.543" v="270" actId="207"/>
          <ac:spMkLst>
            <pc:docMk/>
            <pc:sldMk cId="2941518260" sldId="390"/>
            <ac:spMk id="97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7:31.860" v="269" actId="207"/>
          <ac:spMkLst>
            <pc:docMk/>
            <pc:sldMk cId="2941518260" sldId="390"/>
            <ac:spMk id="98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941518260" sldId="390"/>
            <ac:spMk id="99" creationId="{00000000-0000-0000-0000-000000000000}"/>
          </ac:spMkLst>
        </pc:spChg>
      </pc:sldChg>
      <pc:sldChg chg="modSp del">
        <pc:chgData name="Cheng Ding Xiang" userId="5d49a64f78317fbe" providerId="LiveId" clId="{27399D2F-0B5E-4D12-92AA-5F2EF5EAD31E}" dt="2021-01-08T13:08:13.006" v="3143" actId="47"/>
        <pc:sldMkLst>
          <pc:docMk/>
          <pc:sldMk cId="2553880898" sldId="391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553880898" sldId="391"/>
            <ac:spMk id="2" creationId="{ED8D91FD-5752-4D40-85A2-D2AF6982F3C4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553880898" sldId="391"/>
            <ac:spMk id="3" creationId="{75F84C9B-659B-42A5-8974-7B4D5A5BBE8B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553880898" sldId="391"/>
            <ac:spMk id="4" creationId="{DCD3ADF2-926A-4C20-9D2A-04F57B424A44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841681832" sldId="392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841681832" sldId="392"/>
            <ac:spMk id="2" creationId="{56D9A914-9076-462A-823E-132BDE8275C3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841681832" sldId="392"/>
            <ac:spMk id="3" creationId="{2194424D-49A3-42D8-98AC-CD92A136BF27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841681832" sldId="392"/>
            <ac:spMk id="4" creationId="{4C2BC8B4-467C-471F-A6D3-20F7123A7896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2169504136" sldId="393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169504136" sldId="393"/>
            <ac:spMk id="2" creationId="{D6301248-A6F9-418C-A8E5-480AA0D6C55C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169504136" sldId="393"/>
            <ac:spMk id="3" creationId="{554EEB4C-4D4B-4550-B8EA-29EF25D323DD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169504136" sldId="393"/>
            <ac:spMk id="4" creationId="{431BEC11-F3D8-471D-B06C-51424C284A98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1311643604" sldId="394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311643604" sldId="394"/>
            <ac:spMk id="2" creationId="{0914B793-B4F6-4759-8C7F-958D9763769E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311643604" sldId="394"/>
            <ac:spMk id="3" creationId="{8ED18C47-403F-435B-9A39-B2CFA84041C2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311643604" sldId="394"/>
            <ac:spMk id="4" creationId="{1D7E6444-B88B-434A-A318-304F42CCAAC9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342820342" sldId="396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42820342" sldId="396"/>
            <ac:spMk id="97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42820342" sldId="396"/>
            <ac:spMk id="98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42820342" sldId="396"/>
            <ac:spMk id="99" creationId="{00000000-0000-0000-0000-000000000000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1190348434" sldId="397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190348434" sldId="397"/>
            <ac:spMk id="2" creationId="{EAC865D8-D8CD-4607-9A62-D24B3EC9000F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190348434" sldId="397"/>
            <ac:spMk id="3" creationId="{B83F0D8B-5B1B-4425-9C12-8BFAD4404ECB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190348434" sldId="397"/>
            <ac:spMk id="4" creationId="{54E9D351-9E35-4DB8-9699-C7284A27DDE5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3344230476" sldId="398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344230476" sldId="398"/>
            <ac:spMk id="2" creationId="{5A18848A-029A-4CC5-B7D0-2484657E0313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344230476" sldId="398"/>
            <ac:spMk id="3" creationId="{8446F3F4-114F-451F-9B8E-02EC15E4A233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344230476" sldId="398"/>
            <ac:spMk id="4" creationId="{EBE21314-B795-476F-8765-66F92E8928DF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1203709244" sldId="399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203709244" sldId="399"/>
            <ac:spMk id="2" creationId="{81CBE94B-6B59-4349-A110-19E4918E451F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203709244" sldId="399"/>
            <ac:spMk id="3" creationId="{932EA1E4-57C5-40DB-9AE3-80CB08C84531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203709244" sldId="399"/>
            <ac:spMk id="4" creationId="{6F9D8793-0E33-49E7-B3D4-4464D5DA6B98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2462571050" sldId="400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462571050" sldId="400"/>
            <ac:spMk id="2" creationId="{29F6D5C6-686D-4844-9B0F-995AF4F4C6D8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462571050" sldId="400"/>
            <ac:spMk id="3" creationId="{DFA01949-538C-453D-932A-71EDB8D4EACE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462571050" sldId="400"/>
            <ac:spMk id="4" creationId="{5922AE36-5AAB-4A58-8D99-EFE153B9EFF1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2967650048" sldId="401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967650048" sldId="401"/>
            <ac:spMk id="97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967650048" sldId="401"/>
            <ac:spMk id="98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967650048" sldId="401"/>
            <ac:spMk id="99" creationId="{00000000-0000-0000-0000-000000000000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282254530" sldId="402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82254530" sldId="402"/>
            <ac:spMk id="2" creationId="{0914B793-B4F6-4759-8C7F-958D9763769E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82254530" sldId="402"/>
            <ac:spMk id="3" creationId="{8ED18C47-403F-435B-9A39-B2CFA84041C2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82254530" sldId="402"/>
            <ac:spMk id="4" creationId="{1D7E6444-B88B-434A-A318-304F42CCAAC9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2090283154" sldId="403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090283154" sldId="403"/>
            <ac:spMk id="2" creationId="{167077CC-041D-415B-AFCE-12DD153671D8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090283154" sldId="403"/>
            <ac:spMk id="3" creationId="{6C85FF60-F75C-4D64-B8D5-287787982AA1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090283154" sldId="403"/>
            <ac:spMk id="4" creationId="{892083F8-5047-4A30-9A22-102384E6AF79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2090467407" sldId="404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090467407" sldId="404"/>
            <ac:spMk id="2" creationId="{FCA247D9-994F-4EB5-AF91-7B8CDC9C6E4B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090467407" sldId="404"/>
            <ac:spMk id="3" creationId="{452E61CA-6D05-4411-A791-7B795F4F1AE8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090467407" sldId="404"/>
            <ac:spMk id="4" creationId="{DA21E212-6D7D-4981-9DEF-D28B5D1E310E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2593301705" sldId="406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593301705" sldId="406"/>
            <ac:spMk id="2" creationId="{4ECE91A6-E8B5-4663-A6DE-8C1D50271EC4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593301705" sldId="406"/>
            <ac:spMk id="3" creationId="{59B502E2-FE58-49DF-9120-DBB2305A82A5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593301705" sldId="406"/>
            <ac:spMk id="4" creationId="{90816076-2155-4CA5-ADC3-0621DFB8E395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1008904355" sldId="407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008904355" sldId="407"/>
            <ac:spMk id="97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008904355" sldId="407"/>
            <ac:spMk id="98" creationId="{00000000-0000-0000-0000-000000000000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008904355" sldId="407"/>
            <ac:spMk id="99" creationId="{00000000-0000-0000-0000-000000000000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1737524101" sldId="408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737524101" sldId="408"/>
            <ac:spMk id="2" creationId="{8173275F-33E4-4A2D-ACE2-A1164A48874A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737524101" sldId="408"/>
            <ac:spMk id="3" creationId="{B959A975-65AA-4536-B8ED-8E0DB5FA38D8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737524101" sldId="408"/>
            <ac:spMk id="4" creationId="{9E6A5C9E-CB0C-4607-9069-8A9C22842F37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464724252" sldId="409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464724252" sldId="409"/>
            <ac:spMk id="2" creationId="{D94EB4E4-8AD6-4171-8017-FEE196C73632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464724252" sldId="409"/>
            <ac:spMk id="3" creationId="{6FECD667-A1AB-4C70-87AA-18337BC6B7F3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464724252" sldId="409"/>
            <ac:spMk id="4" creationId="{5A8CE8B4-E3BD-4BA4-897F-3D420A314580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3115948950" sldId="410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115948950" sldId="410"/>
            <ac:spMk id="2" creationId="{0D0A91A7-7DF6-4AA3-85CD-E51DB6DF56FC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115948950" sldId="410"/>
            <ac:spMk id="3" creationId="{CB64ADB6-0DF5-45E0-A238-ABF99C6BD4DA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115948950" sldId="410"/>
            <ac:spMk id="4" creationId="{B01638A9-E0C3-4B01-AE4B-140FCFD19AA5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1948528043" sldId="411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948528043" sldId="411"/>
            <ac:spMk id="2" creationId="{265AB9EC-2A5E-4B14-BE70-E8FE7B9D56A2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948528043" sldId="411"/>
            <ac:spMk id="3" creationId="{1897BC04-5C65-40E3-8FC9-797E3D35F84E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948528043" sldId="411"/>
            <ac:spMk id="4" creationId="{F1826EC4-4711-48BD-9350-0F65608F57D3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357955955" sldId="412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57955955" sldId="412"/>
            <ac:spMk id="2" creationId="{0E284B2B-40B8-4573-8FF8-D35EA941B423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57955955" sldId="412"/>
            <ac:spMk id="3" creationId="{0B47E192-F9DA-40CD-88BB-63999661C1DD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57955955" sldId="412"/>
            <ac:spMk id="4" creationId="{25DB2510-1AC0-471C-8008-EA3C796FD756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3783429829" sldId="413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783429829" sldId="413"/>
            <ac:spMk id="2" creationId="{2404E17E-9A38-4338-81C2-783B06473DAD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783429829" sldId="413"/>
            <ac:spMk id="3" creationId="{BAE38184-21EF-493E-B788-4AF663A44282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783429829" sldId="413"/>
            <ac:spMk id="4" creationId="{2EAF90AD-F847-4988-9FBE-E0AE5BDE8957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3201768671" sldId="415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201768671" sldId="415"/>
            <ac:spMk id="4" creationId="{AC978205-41A3-4F47-9582-572EDCE9BDEB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214679897" sldId="416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14679897" sldId="416"/>
            <ac:spMk id="2" creationId="{5C293F3C-F0DF-4742-90CD-58E697696934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14679897" sldId="416"/>
            <ac:spMk id="3" creationId="{CBDB40E1-23F6-4AD4-85C4-4397462D0BA7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214679897" sldId="416"/>
            <ac:spMk id="4" creationId="{22E0B345-1B13-44A6-92FF-E7C138C818E9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4032013206" sldId="417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4032013206" sldId="417"/>
            <ac:spMk id="2" creationId="{D1DECB37-D2CD-473C-AC21-E7DE568A070B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4032013206" sldId="417"/>
            <ac:spMk id="3" creationId="{3AADE163-8FCE-47E7-9A93-651E037F0A2C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4032013206" sldId="417"/>
            <ac:spMk id="4" creationId="{0CB85468-E9F1-4D7C-8020-14099E683DA8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3844622566" sldId="418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844622566" sldId="418"/>
            <ac:spMk id="2" creationId="{D94EB4E4-8AD6-4171-8017-FEE196C73632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844622566" sldId="418"/>
            <ac:spMk id="3" creationId="{6FECD667-A1AB-4C70-87AA-18337BC6B7F3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3844622566" sldId="418"/>
            <ac:spMk id="4" creationId="{5A8CE8B4-E3BD-4BA4-897F-3D420A314580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753488089" sldId="419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753488089" sldId="419"/>
            <ac:spMk id="2" creationId="{3FD71D98-C076-43EF-A2F5-A8A7BE0FBE34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753488089" sldId="419"/>
            <ac:spMk id="3" creationId="{4BB5985B-A18E-49E0-93FD-81009F39B1A5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753488089" sldId="419"/>
            <ac:spMk id="4" creationId="{283ECDEB-7F3C-4C3E-A908-433E0DE147EF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4058185721" sldId="420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4058185721" sldId="420"/>
            <ac:spMk id="2" creationId="{2404E17E-9A38-4338-81C2-783B06473DAD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4058185721" sldId="420"/>
            <ac:spMk id="3" creationId="{BAE38184-21EF-493E-B788-4AF663A44282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4058185721" sldId="420"/>
            <ac:spMk id="4" creationId="{2EAF90AD-F847-4988-9FBE-E0AE5BDE8957}"/>
          </ac:spMkLst>
        </pc:spChg>
      </pc:sldChg>
      <pc:sldChg chg="modSp del">
        <pc:chgData name="Cheng Ding Xiang" userId="5d49a64f78317fbe" providerId="LiveId" clId="{27399D2F-0B5E-4D12-92AA-5F2EF5EAD31E}" dt="2021-01-08T13:04:02.902" v="3122" actId="47"/>
        <pc:sldMkLst>
          <pc:docMk/>
          <pc:sldMk cId="1417272295" sldId="421"/>
        </pc:sldMkLst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417272295" sldId="421"/>
            <ac:spMk id="2" creationId="{2404E17E-9A38-4338-81C2-783B06473DAD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417272295" sldId="421"/>
            <ac:spMk id="3" creationId="{BAE38184-21EF-493E-B788-4AF663A44282}"/>
          </ac:spMkLst>
        </pc:spChg>
        <pc:spChg chg="mod">
          <ac:chgData name="Cheng Ding Xiang" userId="5d49a64f78317fbe" providerId="LiveId" clId="{27399D2F-0B5E-4D12-92AA-5F2EF5EAD31E}" dt="2021-01-05T08:05:51.972" v="267"/>
          <ac:spMkLst>
            <pc:docMk/>
            <pc:sldMk cId="1417272295" sldId="421"/>
            <ac:spMk id="4" creationId="{2EAF90AD-F847-4988-9FBE-E0AE5BDE8957}"/>
          </ac:spMkLst>
        </pc:spChg>
      </pc:sldChg>
      <pc:sldChg chg="addSp delSp modSp new mod ord">
        <pc:chgData name="Cheng Ding Xiang" userId="5d49a64f78317fbe" providerId="LiveId" clId="{27399D2F-0B5E-4D12-92AA-5F2EF5EAD31E}" dt="2021-01-07T09:58:05.952" v="2028" actId="1076"/>
        <pc:sldMkLst>
          <pc:docMk/>
          <pc:sldMk cId="4044196057" sldId="422"/>
        </pc:sldMkLst>
        <pc:spChg chg="del mod">
          <ac:chgData name="Cheng Ding Xiang" userId="5d49a64f78317fbe" providerId="LiveId" clId="{27399D2F-0B5E-4D12-92AA-5F2EF5EAD31E}" dt="2021-01-05T12:52:13.713" v="403" actId="478"/>
          <ac:spMkLst>
            <pc:docMk/>
            <pc:sldMk cId="4044196057" sldId="422"/>
            <ac:spMk id="2" creationId="{FC3F4CA6-EF6C-4D43-B45C-137BF5BD7AFE}"/>
          </ac:spMkLst>
        </pc:spChg>
        <pc:spChg chg="add del mod">
          <ac:chgData name="Cheng Ding Xiang" userId="5d49a64f78317fbe" providerId="LiveId" clId="{27399D2F-0B5E-4D12-92AA-5F2EF5EAD31E}" dt="2021-01-05T12:52:17.288" v="404" actId="478"/>
          <ac:spMkLst>
            <pc:docMk/>
            <pc:sldMk cId="4044196057" sldId="422"/>
            <ac:spMk id="5" creationId="{874C13BB-2CDB-42AE-9C12-4CB00F6CE177}"/>
          </ac:spMkLst>
        </pc:spChg>
        <pc:graphicFrameChg chg="add mod modGraphic">
          <ac:chgData name="Cheng Ding Xiang" userId="5d49a64f78317fbe" providerId="LiveId" clId="{27399D2F-0B5E-4D12-92AA-5F2EF5EAD31E}" dt="2021-01-07T09:58:05.952" v="2028" actId="1076"/>
          <ac:graphicFrameMkLst>
            <pc:docMk/>
            <pc:sldMk cId="4044196057" sldId="422"/>
            <ac:graphicFrameMk id="3" creationId="{FD095F8F-7964-4345-98FD-7561EF0EF1D8}"/>
          </ac:graphicFrameMkLst>
        </pc:graphicFrameChg>
      </pc:sldChg>
      <pc:sldChg chg="modSp new mod">
        <pc:chgData name="Cheng Ding Xiang" userId="5d49a64f78317fbe" providerId="LiveId" clId="{27399D2F-0B5E-4D12-92AA-5F2EF5EAD31E}" dt="2021-01-06T08:35:13.675" v="819" actId="20577"/>
        <pc:sldMkLst>
          <pc:docMk/>
          <pc:sldMk cId="3698733280" sldId="423"/>
        </pc:sldMkLst>
        <pc:spChg chg="mod">
          <ac:chgData name="Cheng Ding Xiang" userId="5d49a64f78317fbe" providerId="LiveId" clId="{27399D2F-0B5E-4D12-92AA-5F2EF5EAD31E}" dt="2021-01-05T12:55:22.010" v="446" actId="403"/>
          <ac:spMkLst>
            <pc:docMk/>
            <pc:sldMk cId="3698733280" sldId="423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6T08:35:13.675" v="819" actId="20577"/>
          <ac:spMkLst>
            <pc:docMk/>
            <pc:sldMk cId="3698733280" sldId="423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06T08:44:36.379" v="929" actId="20577"/>
        <pc:sldMkLst>
          <pc:docMk/>
          <pc:sldMk cId="309774186" sldId="424"/>
        </pc:sldMkLst>
        <pc:spChg chg="mod">
          <ac:chgData name="Cheng Ding Xiang" userId="5d49a64f78317fbe" providerId="LiveId" clId="{27399D2F-0B5E-4D12-92AA-5F2EF5EAD31E}" dt="2021-01-06T07:05:42.370" v="697" actId="20577"/>
          <ac:spMkLst>
            <pc:docMk/>
            <pc:sldMk cId="309774186" sldId="424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6T08:44:36.379" v="929" actId="20577"/>
          <ac:spMkLst>
            <pc:docMk/>
            <pc:sldMk cId="309774186" sldId="424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06T09:50:57.931" v="1088" actId="20577"/>
        <pc:sldMkLst>
          <pc:docMk/>
          <pc:sldMk cId="1886986601" sldId="425"/>
        </pc:sldMkLst>
        <pc:spChg chg="mod">
          <ac:chgData name="Cheng Ding Xiang" userId="5d49a64f78317fbe" providerId="LiveId" clId="{27399D2F-0B5E-4D12-92AA-5F2EF5EAD31E}" dt="2021-01-06T08:45:12.597" v="944" actId="20577"/>
          <ac:spMkLst>
            <pc:docMk/>
            <pc:sldMk cId="1886986601" sldId="425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6T09:50:57.931" v="1088" actId="20577"/>
          <ac:spMkLst>
            <pc:docMk/>
            <pc:sldMk cId="1886986601" sldId="425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06T09:52:10.631" v="1227" actId="20577"/>
        <pc:sldMkLst>
          <pc:docMk/>
          <pc:sldMk cId="1727787207" sldId="426"/>
        </pc:sldMkLst>
        <pc:spChg chg="mod">
          <ac:chgData name="Cheng Ding Xiang" userId="5d49a64f78317fbe" providerId="LiveId" clId="{27399D2F-0B5E-4D12-92AA-5F2EF5EAD31E}" dt="2021-01-06T09:51:19.992" v="1106" actId="20577"/>
          <ac:spMkLst>
            <pc:docMk/>
            <pc:sldMk cId="1727787207" sldId="426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6T09:52:10.631" v="1227" actId="20577"/>
          <ac:spMkLst>
            <pc:docMk/>
            <pc:sldMk cId="1727787207" sldId="426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06T09:53:24.700" v="1448" actId="20577"/>
        <pc:sldMkLst>
          <pc:docMk/>
          <pc:sldMk cId="3098972788" sldId="427"/>
        </pc:sldMkLst>
        <pc:spChg chg="mod">
          <ac:chgData name="Cheng Ding Xiang" userId="5d49a64f78317fbe" providerId="LiveId" clId="{27399D2F-0B5E-4D12-92AA-5F2EF5EAD31E}" dt="2021-01-06T09:52:26.425" v="1235" actId="20577"/>
          <ac:spMkLst>
            <pc:docMk/>
            <pc:sldMk cId="3098972788" sldId="427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6T09:53:24.700" v="1448" actId="20577"/>
          <ac:spMkLst>
            <pc:docMk/>
            <pc:sldMk cId="3098972788" sldId="427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06T10:00:06.590" v="1510" actId="20577"/>
        <pc:sldMkLst>
          <pc:docMk/>
          <pc:sldMk cId="1783464959" sldId="428"/>
        </pc:sldMkLst>
        <pc:spChg chg="mod">
          <ac:chgData name="Cheng Ding Xiang" userId="5d49a64f78317fbe" providerId="LiveId" clId="{27399D2F-0B5E-4D12-92AA-5F2EF5EAD31E}" dt="2021-01-06T09:55:35.713" v="1459" actId="20577"/>
          <ac:spMkLst>
            <pc:docMk/>
            <pc:sldMk cId="1783464959" sldId="428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6T10:00:06.590" v="1510" actId="20577"/>
          <ac:spMkLst>
            <pc:docMk/>
            <pc:sldMk cId="1783464959" sldId="428"/>
            <ac:spMk id="3" creationId="{D1FC9FA0-B612-4A98-BE56-A57AC9D432D0}"/>
          </ac:spMkLst>
        </pc:spChg>
      </pc:sldChg>
      <pc:sldChg chg="modSp new del mod">
        <pc:chgData name="Cheng Ding Xiang" userId="5d49a64f78317fbe" providerId="LiveId" clId="{27399D2F-0B5E-4D12-92AA-5F2EF5EAD31E}" dt="2021-01-07T09:40:40.273" v="1521" actId="47"/>
        <pc:sldMkLst>
          <pc:docMk/>
          <pc:sldMk cId="1369836236" sldId="429"/>
        </pc:sldMkLst>
        <pc:spChg chg="mod">
          <ac:chgData name="Cheng Ding Xiang" userId="5d49a64f78317fbe" providerId="LiveId" clId="{27399D2F-0B5E-4D12-92AA-5F2EF5EAD31E}" dt="2021-01-07T09:40:35.648" v="1519" actId="20577"/>
          <ac:spMkLst>
            <pc:docMk/>
            <pc:sldMk cId="1369836236" sldId="429"/>
            <ac:spMk id="2" creationId="{04C20707-72C3-465C-AA5A-5ED7730FDED8}"/>
          </ac:spMkLst>
        </pc:spChg>
      </pc:sldChg>
      <pc:sldChg chg="addSp delSp modSp add mod">
        <pc:chgData name="Cheng Ding Xiang" userId="5d49a64f78317fbe" providerId="LiveId" clId="{27399D2F-0B5E-4D12-92AA-5F2EF5EAD31E}" dt="2021-01-08T13:07:16.554" v="3138" actId="1076"/>
        <pc:sldMkLst>
          <pc:docMk/>
          <pc:sldMk cId="2414898554" sldId="430"/>
        </pc:sldMkLst>
        <pc:spChg chg="mod">
          <ac:chgData name="Cheng Ding Xiang" userId="5d49a64f78317fbe" providerId="LiveId" clId="{27399D2F-0B5E-4D12-92AA-5F2EF5EAD31E}" dt="2021-01-07T09:40:49.865" v="1544" actId="20577"/>
          <ac:spMkLst>
            <pc:docMk/>
            <pc:sldMk cId="2414898554" sldId="430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8T13:05:28.425" v="3131" actId="20577"/>
          <ac:spMkLst>
            <pc:docMk/>
            <pc:sldMk cId="2414898554" sldId="430"/>
            <ac:spMk id="3" creationId="{D1FC9FA0-B612-4A98-BE56-A57AC9D432D0}"/>
          </ac:spMkLst>
        </pc:spChg>
        <pc:spChg chg="add mod">
          <ac:chgData name="Cheng Ding Xiang" userId="5d49a64f78317fbe" providerId="LiveId" clId="{27399D2F-0B5E-4D12-92AA-5F2EF5EAD31E}" dt="2021-01-08T13:05:09.140" v="3126" actId="571"/>
          <ac:spMkLst>
            <pc:docMk/>
            <pc:sldMk cId="2414898554" sldId="430"/>
            <ac:spMk id="6" creationId="{61F2CC2E-B428-4EAA-A482-118BD8A13FF8}"/>
          </ac:spMkLst>
        </pc:spChg>
        <pc:picChg chg="add del mod">
          <ac:chgData name="Cheng Ding Xiang" userId="5d49a64f78317fbe" providerId="LiveId" clId="{27399D2F-0B5E-4D12-92AA-5F2EF5EAD31E}" dt="2021-01-08T04:18:41.426" v="2446"/>
          <ac:picMkLst>
            <pc:docMk/>
            <pc:sldMk cId="2414898554" sldId="430"/>
            <ac:picMk id="5" creationId="{EAEE18D7-25BB-4B61-9928-476A596B0545}"/>
          </ac:picMkLst>
        </pc:picChg>
        <pc:picChg chg="add mod">
          <ac:chgData name="Cheng Ding Xiang" userId="5d49a64f78317fbe" providerId="LiveId" clId="{27399D2F-0B5E-4D12-92AA-5F2EF5EAD31E}" dt="2021-01-08T13:05:09.140" v="3126" actId="571"/>
          <ac:picMkLst>
            <pc:docMk/>
            <pc:sldMk cId="2414898554" sldId="430"/>
            <ac:picMk id="7" creationId="{6EF8D512-37AF-49DC-A1E9-FF25672963F5}"/>
          </ac:picMkLst>
        </pc:picChg>
        <pc:picChg chg="add del mod">
          <ac:chgData name="Cheng Ding Xiang" userId="5d49a64f78317fbe" providerId="LiveId" clId="{27399D2F-0B5E-4D12-92AA-5F2EF5EAD31E}" dt="2021-01-08T13:06:09.661" v="3132" actId="478"/>
          <ac:picMkLst>
            <pc:docMk/>
            <pc:sldMk cId="2414898554" sldId="430"/>
            <ac:picMk id="2050" creationId="{73C42C94-EA12-4FD5-8FF3-4CE49343C05B}"/>
          </ac:picMkLst>
        </pc:picChg>
        <pc:picChg chg="add mod">
          <ac:chgData name="Cheng Ding Xiang" userId="5d49a64f78317fbe" providerId="LiveId" clId="{27399D2F-0B5E-4D12-92AA-5F2EF5EAD31E}" dt="2021-01-08T13:06:16.059" v="3136" actId="1076"/>
          <ac:picMkLst>
            <pc:docMk/>
            <pc:sldMk cId="2414898554" sldId="430"/>
            <ac:picMk id="2052" creationId="{6B682144-67CE-4D21-9922-BE0F30D5EC7E}"/>
          </ac:picMkLst>
        </pc:picChg>
        <pc:picChg chg="add mod">
          <ac:chgData name="Cheng Ding Xiang" userId="5d49a64f78317fbe" providerId="LiveId" clId="{27399D2F-0B5E-4D12-92AA-5F2EF5EAD31E}" dt="2021-01-08T13:07:16.554" v="3138" actId="1076"/>
          <ac:picMkLst>
            <pc:docMk/>
            <pc:sldMk cId="2414898554" sldId="430"/>
            <ac:picMk id="2054" creationId="{226C9B1C-717F-4FCD-9A3A-ECE5806B8E9C}"/>
          </ac:picMkLst>
        </pc:picChg>
      </pc:sldChg>
      <pc:sldChg chg="addSp delSp modSp add mod">
        <pc:chgData name="Cheng Ding Xiang" userId="5d49a64f78317fbe" providerId="LiveId" clId="{27399D2F-0B5E-4D12-92AA-5F2EF5EAD31E}" dt="2021-01-08T13:07:50.442" v="3140" actId="1076"/>
        <pc:sldMkLst>
          <pc:docMk/>
          <pc:sldMk cId="3035103157" sldId="431"/>
        </pc:sldMkLst>
        <pc:spChg chg="mod">
          <ac:chgData name="Cheng Ding Xiang" userId="5d49a64f78317fbe" providerId="LiveId" clId="{27399D2F-0B5E-4D12-92AA-5F2EF5EAD31E}" dt="2021-01-07T09:44:28.123" v="1579" actId="20577"/>
          <ac:spMkLst>
            <pc:docMk/>
            <pc:sldMk cId="3035103157" sldId="431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7T09:46:06.965" v="1720" actId="20577"/>
          <ac:spMkLst>
            <pc:docMk/>
            <pc:sldMk cId="3035103157" sldId="431"/>
            <ac:spMk id="3" creationId="{D1FC9FA0-B612-4A98-BE56-A57AC9D432D0}"/>
          </ac:spMkLst>
        </pc:spChg>
        <pc:picChg chg="add mod">
          <ac:chgData name="Cheng Ding Xiang" userId="5d49a64f78317fbe" providerId="LiveId" clId="{27399D2F-0B5E-4D12-92AA-5F2EF5EAD31E}" dt="2021-01-08T13:07:50.442" v="3140" actId="1076"/>
          <ac:picMkLst>
            <pc:docMk/>
            <pc:sldMk cId="3035103157" sldId="431"/>
            <ac:picMk id="5" creationId="{9B1CB431-B118-4A96-B3E0-C2221616E31C}"/>
          </ac:picMkLst>
        </pc:picChg>
        <pc:picChg chg="add del mod">
          <ac:chgData name="Cheng Ding Xiang" userId="5d49a64f78317fbe" providerId="LiveId" clId="{27399D2F-0B5E-4D12-92AA-5F2EF5EAD31E}" dt="2021-01-08T04:19:10.512" v="2449" actId="478"/>
          <ac:picMkLst>
            <pc:docMk/>
            <pc:sldMk cId="3035103157" sldId="431"/>
            <ac:picMk id="6" creationId="{EF036B3A-9805-4F49-B138-CF58FEF6D2A6}"/>
          </ac:picMkLst>
        </pc:picChg>
      </pc:sldChg>
      <pc:sldChg chg="addSp modSp add mod">
        <pc:chgData name="Cheng Ding Xiang" userId="5d49a64f78317fbe" providerId="LiveId" clId="{27399D2F-0B5E-4D12-92AA-5F2EF5EAD31E}" dt="2021-01-08T13:07:56.650" v="3142" actId="1076"/>
        <pc:sldMkLst>
          <pc:docMk/>
          <pc:sldMk cId="1610941962" sldId="432"/>
        </pc:sldMkLst>
        <pc:spChg chg="mod">
          <ac:chgData name="Cheng Ding Xiang" userId="5d49a64f78317fbe" providerId="LiveId" clId="{27399D2F-0B5E-4D12-92AA-5F2EF5EAD31E}" dt="2021-01-07T09:46:17.030" v="1726" actId="20577"/>
          <ac:spMkLst>
            <pc:docMk/>
            <pc:sldMk cId="1610941962" sldId="432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7T09:56:34.883" v="1936" actId="20577"/>
          <ac:spMkLst>
            <pc:docMk/>
            <pc:sldMk cId="1610941962" sldId="432"/>
            <ac:spMk id="3" creationId="{D1FC9FA0-B612-4A98-BE56-A57AC9D432D0}"/>
          </ac:spMkLst>
        </pc:spChg>
        <pc:picChg chg="add mod">
          <ac:chgData name="Cheng Ding Xiang" userId="5d49a64f78317fbe" providerId="LiveId" clId="{27399D2F-0B5E-4D12-92AA-5F2EF5EAD31E}" dt="2021-01-08T13:07:56.650" v="3142" actId="1076"/>
          <ac:picMkLst>
            <pc:docMk/>
            <pc:sldMk cId="1610941962" sldId="432"/>
            <ac:picMk id="5" creationId="{BDC4E054-3877-4A89-8624-D7E6AB3A1ADF}"/>
          </ac:picMkLst>
        </pc:picChg>
      </pc:sldChg>
      <pc:sldChg chg="modSp new mod">
        <pc:chgData name="Cheng Ding Xiang" userId="5d49a64f78317fbe" providerId="LiveId" clId="{27399D2F-0B5E-4D12-92AA-5F2EF5EAD31E}" dt="2021-01-07T09:57:40.436" v="2024" actId="20577"/>
        <pc:sldMkLst>
          <pc:docMk/>
          <pc:sldMk cId="3609947819" sldId="433"/>
        </pc:sldMkLst>
        <pc:spChg chg="mod">
          <ac:chgData name="Cheng Ding Xiang" userId="5d49a64f78317fbe" providerId="LiveId" clId="{27399D2F-0B5E-4D12-92AA-5F2EF5EAD31E}" dt="2021-01-07T09:57:31.935" v="2007" actId="20577"/>
          <ac:spMkLst>
            <pc:docMk/>
            <pc:sldMk cId="3609947819" sldId="433"/>
            <ac:spMk id="2" creationId="{5FA43EF6-27D1-4A3F-94D4-94B85AF7D904}"/>
          </ac:spMkLst>
        </pc:spChg>
        <pc:spChg chg="mod">
          <ac:chgData name="Cheng Ding Xiang" userId="5d49a64f78317fbe" providerId="LiveId" clId="{27399D2F-0B5E-4D12-92AA-5F2EF5EAD31E}" dt="2021-01-07T09:57:40.436" v="2024" actId="20577"/>
          <ac:spMkLst>
            <pc:docMk/>
            <pc:sldMk cId="3609947819" sldId="433"/>
            <ac:spMk id="3" creationId="{A16E22EA-CCB5-47BF-83CE-16E11A97C1B4}"/>
          </ac:spMkLst>
        </pc:spChg>
      </pc:sldChg>
      <pc:sldChg chg="modSp add mod ord">
        <pc:chgData name="Cheng Ding Xiang" userId="5d49a64f78317fbe" providerId="LiveId" clId="{27399D2F-0B5E-4D12-92AA-5F2EF5EAD31E}" dt="2021-01-08T14:20:01.291" v="3812" actId="20577"/>
        <pc:sldMkLst>
          <pc:docMk/>
          <pc:sldMk cId="3543444583" sldId="434"/>
        </pc:sldMkLst>
        <pc:spChg chg="mod">
          <ac:chgData name="Cheng Ding Xiang" userId="5d49a64f78317fbe" providerId="LiveId" clId="{27399D2F-0B5E-4D12-92AA-5F2EF5EAD31E}" dt="2021-01-08T03:26:17.508" v="2395" actId="20577"/>
          <ac:spMkLst>
            <pc:docMk/>
            <pc:sldMk cId="3543444583" sldId="434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8T14:20:01.291" v="3812" actId="20577"/>
          <ac:spMkLst>
            <pc:docMk/>
            <pc:sldMk cId="3543444583" sldId="434"/>
            <ac:spMk id="3" creationId="{D1FC9FA0-B612-4A98-BE56-A57AC9D432D0}"/>
          </ac:spMkLst>
        </pc:spChg>
      </pc:sldChg>
      <pc:sldChg chg="modSp add mod ord">
        <pc:chgData name="Cheng Ding Xiang" userId="5d49a64f78317fbe" providerId="LiveId" clId="{27399D2F-0B5E-4D12-92AA-5F2EF5EAD31E}" dt="2021-01-08T03:26:10.871" v="2390"/>
        <pc:sldMkLst>
          <pc:docMk/>
          <pc:sldMk cId="4128594259" sldId="435"/>
        </pc:sldMkLst>
        <pc:spChg chg="mod">
          <ac:chgData name="Cheng Ding Xiang" userId="5d49a64f78317fbe" providerId="LiveId" clId="{27399D2F-0B5E-4D12-92AA-5F2EF5EAD31E}" dt="2021-01-08T03:26:07.797" v="2388" actId="403"/>
          <ac:spMkLst>
            <pc:docMk/>
            <pc:sldMk cId="4128594259" sldId="435"/>
            <ac:spMk id="3" creationId="{D1FC9FA0-B612-4A98-BE56-A57AC9D432D0}"/>
          </ac:spMkLst>
        </pc:spChg>
      </pc:sldChg>
      <pc:sldChg chg="addSp delSp modSp new mod">
        <pc:chgData name="Cheng Ding Xiang" userId="5d49a64f78317fbe" providerId="LiveId" clId="{27399D2F-0B5E-4D12-92AA-5F2EF5EAD31E}" dt="2021-01-08T03:34:11.217" v="2430" actId="1076"/>
        <pc:sldMkLst>
          <pc:docMk/>
          <pc:sldMk cId="282782484" sldId="436"/>
        </pc:sldMkLst>
        <pc:picChg chg="add del mod modCrop">
          <ac:chgData name="Cheng Ding Xiang" userId="5d49a64f78317fbe" providerId="LiveId" clId="{27399D2F-0B5E-4D12-92AA-5F2EF5EAD31E}" dt="2021-01-08T03:32:25.690" v="2424" actId="21"/>
          <ac:picMkLst>
            <pc:docMk/>
            <pc:sldMk cId="282782484" sldId="436"/>
            <ac:picMk id="4" creationId="{E46C2569-4933-4D14-88C6-1903380C8C52}"/>
          </ac:picMkLst>
        </pc:picChg>
        <pc:picChg chg="add mod">
          <ac:chgData name="Cheng Ding Xiang" userId="5d49a64f78317fbe" providerId="LiveId" clId="{27399D2F-0B5E-4D12-92AA-5F2EF5EAD31E}" dt="2021-01-08T03:34:11.217" v="2430" actId="1076"/>
          <ac:picMkLst>
            <pc:docMk/>
            <pc:sldMk cId="282782484" sldId="436"/>
            <ac:picMk id="5" creationId="{A3801C10-9CDD-497D-A3A9-7C3E8CDDD38C}"/>
          </ac:picMkLst>
        </pc:picChg>
      </pc:sldChg>
      <pc:sldChg chg="modSp add mod ord">
        <pc:chgData name="Cheng Ding Xiang" userId="5d49a64f78317fbe" providerId="LiveId" clId="{27399D2F-0B5E-4D12-92AA-5F2EF5EAD31E}" dt="2021-01-08T04:37:29.951" v="2643" actId="20577"/>
        <pc:sldMkLst>
          <pc:docMk/>
          <pc:sldMk cId="2536526402" sldId="437"/>
        </pc:sldMkLst>
        <pc:spChg chg="mod">
          <ac:chgData name="Cheng Ding Xiang" userId="5d49a64f78317fbe" providerId="LiveId" clId="{27399D2F-0B5E-4D12-92AA-5F2EF5EAD31E}" dt="2021-01-08T04:37:29.951" v="2643" actId="20577"/>
          <ac:spMkLst>
            <pc:docMk/>
            <pc:sldMk cId="2536526402" sldId="437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8T04:35:08.072" v="2617" actId="20577"/>
          <ac:spMkLst>
            <pc:docMk/>
            <pc:sldMk cId="2536526402" sldId="437"/>
            <ac:spMk id="3" creationId="{D1FC9FA0-B612-4A98-BE56-A57AC9D432D0}"/>
          </ac:spMkLst>
        </pc:spChg>
      </pc:sldChg>
      <pc:sldChg chg="modSp add del mod">
        <pc:chgData name="Cheng Ding Xiang" userId="5d49a64f78317fbe" providerId="LiveId" clId="{27399D2F-0B5E-4D12-92AA-5F2EF5EAD31E}" dt="2021-01-08T12:35:11.307" v="2654" actId="47"/>
        <pc:sldMkLst>
          <pc:docMk/>
          <pc:sldMk cId="210804377" sldId="438"/>
        </pc:sldMkLst>
        <pc:spChg chg="mod">
          <ac:chgData name="Cheng Ding Xiang" userId="5d49a64f78317fbe" providerId="LiveId" clId="{27399D2F-0B5E-4D12-92AA-5F2EF5EAD31E}" dt="2021-01-08T12:35:09.495" v="2653" actId="6549"/>
          <ac:spMkLst>
            <pc:docMk/>
            <pc:sldMk cId="210804377" sldId="438"/>
            <ac:spMk id="2" creationId="{F57374F7-69DF-42DC-AC21-E410F857E1C6}"/>
          </ac:spMkLst>
        </pc:spChg>
      </pc:sldChg>
      <pc:sldChg chg="modSp add mod ord">
        <pc:chgData name="Cheng Ding Xiang" userId="5d49a64f78317fbe" providerId="LiveId" clId="{27399D2F-0B5E-4D12-92AA-5F2EF5EAD31E}" dt="2021-01-08T12:45:40.340" v="2799" actId="20577"/>
        <pc:sldMkLst>
          <pc:docMk/>
          <pc:sldMk cId="4084644736" sldId="438"/>
        </pc:sldMkLst>
        <pc:spChg chg="mod">
          <ac:chgData name="Cheng Ding Xiang" userId="5d49a64f78317fbe" providerId="LiveId" clId="{27399D2F-0B5E-4D12-92AA-5F2EF5EAD31E}" dt="2021-01-08T12:36:22.113" v="2663" actId="20577"/>
          <ac:spMkLst>
            <pc:docMk/>
            <pc:sldMk cId="4084644736" sldId="438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8T12:45:40.340" v="2799" actId="20577"/>
          <ac:spMkLst>
            <pc:docMk/>
            <pc:sldMk cId="4084644736" sldId="438"/>
            <ac:spMk id="3" creationId="{D1FC9FA0-B612-4A98-BE56-A57AC9D432D0}"/>
          </ac:spMkLst>
        </pc:spChg>
      </pc:sldChg>
      <pc:sldChg chg="addSp modSp new mod">
        <pc:chgData name="Cheng Ding Xiang" userId="5d49a64f78317fbe" providerId="LiveId" clId="{27399D2F-0B5E-4D12-92AA-5F2EF5EAD31E}" dt="2021-01-08T12:42:18.288" v="2735"/>
        <pc:sldMkLst>
          <pc:docMk/>
          <pc:sldMk cId="2569787821" sldId="439"/>
        </pc:sldMkLst>
        <pc:spChg chg="mod">
          <ac:chgData name="Cheng Ding Xiang" userId="5d49a64f78317fbe" providerId="LiveId" clId="{27399D2F-0B5E-4D12-92AA-5F2EF5EAD31E}" dt="2021-01-08T12:38:56.421" v="2734" actId="1076"/>
          <ac:spMkLst>
            <pc:docMk/>
            <pc:sldMk cId="2569787821" sldId="439"/>
            <ac:spMk id="2" creationId="{AA2AA064-79D0-4D7D-861C-4364E5316B44}"/>
          </ac:spMkLst>
        </pc:spChg>
        <pc:picChg chg="add">
          <ac:chgData name="Cheng Ding Xiang" userId="5d49a64f78317fbe" providerId="LiveId" clId="{27399D2F-0B5E-4D12-92AA-5F2EF5EAD31E}" dt="2021-01-08T12:42:18.288" v="2735"/>
          <ac:picMkLst>
            <pc:docMk/>
            <pc:sldMk cId="2569787821" sldId="439"/>
            <ac:picMk id="1026" creationId="{18004E78-6D1D-4BC4-9D50-5CFFCD5A5A07}"/>
          </ac:picMkLst>
        </pc:picChg>
      </pc:sldChg>
      <pc:sldChg chg="modSp new mod">
        <pc:chgData name="Cheng Ding Xiang" userId="5d49a64f78317fbe" providerId="LiveId" clId="{27399D2F-0B5E-4D12-92AA-5F2EF5EAD31E}" dt="2021-01-08T12:45:01.390" v="2762" actId="20577"/>
        <pc:sldMkLst>
          <pc:docMk/>
          <pc:sldMk cId="1445994133" sldId="440"/>
        </pc:sldMkLst>
        <pc:spChg chg="mod">
          <ac:chgData name="Cheng Ding Xiang" userId="5d49a64f78317fbe" providerId="LiveId" clId="{27399D2F-0B5E-4D12-92AA-5F2EF5EAD31E}" dt="2021-01-08T12:45:01.390" v="2762" actId="20577"/>
          <ac:spMkLst>
            <pc:docMk/>
            <pc:sldMk cId="1445994133" sldId="440"/>
            <ac:spMk id="2" creationId="{73E71054-E3E7-4803-805C-77153E3CAA95}"/>
          </ac:spMkLst>
        </pc:spChg>
      </pc:sldChg>
      <pc:sldChg chg="modSp add mod ord">
        <pc:chgData name="Cheng Ding Xiang" userId="5d49a64f78317fbe" providerId="LiveId" clId="{27399D2F-0B5E-4D12-92AA-5F2EF5EAD31E}" dt="2021-01-08T13:00:58.863" v="2989" actId="20577"/>
        <pc:sldMkLst>
          <pc:docMk/>
          <pc:sldMk cId="2702744519" sldId="441"/>
        </pc:sldMkLst>
        <pc:spChg chg="mod">
          <ac:chgData name="Cheng Ding Xiang" userId="5d49a64f78317fbe" providerId="LiveId" clId="{27399D2F-0B5E-4D12-92AA-5F2EF5EAD31E}" dt="2021-01-08T12:47:39.823" v="2828" actId="20577"/>
          <ac:spMkLst>
            <pc:docMk/>
            <pc:sldMk cId="2702744519" sldId="441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8T13:00:58.863" v="2989" actId="20577"/>
          <ac:spMkLst>
            <pc:docMk/>
            <pc:sldMk cId="2702744519" sldId="441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08T13:41:42.967" v="3538" actId="20577"/>
        <pc:sldMkLst>
          <pc:docMk/>
          <pc:sldMk cId="1537940285" sldId="442"/>
        </pc:sldMkLst>
        <pc:spChg chg="mod">
          <ac:chgData name="Cheng Ding Xiang" userId="5d49a64f78317fbe" providerId="LiveId" clId="{27399D2F-0B5E-4D12-92AA-5F2EF5EAD31E}" dt="2021-01-08T13:41:42.967" v="3538" actId="20577"/>
          <ac:spMkLst>
            <pc:docMk/>
            <pc:sldMk cId="1537940285" sldId="442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8T13:03:44.114" v="3121" actId="20577"/>
          <ac:spMkLst>
            <pc:docMk/>
            <pc:sldMk cId="1537940285" sldId="442"/>
            <ac:spMk id="3" creationId="{D1FC9FA0-B612-4A98-BE56-A57AC9D432D0}"/>
          </ac:spMkLst>
        </pc:spChg>
      </pc:sldChg>
      <pc:sldChg chg="modSp add del mod">
        <pc:chgData name="Cheng Ding Xiang" userId="5d49a64f78317fbe" providerId="LiveId" clId="{27399D2F-0B5E-4D12-92AA-5F2EF5EAD31E}" dt="2021-01-08T13:02:48.507" v="3020" actId="47"/>
        <pc:sldMkLst>
          <pc:docMk/>
          <pc:sldMk cId="1337504676" sldId="443"/>
        </pc:sldMkLst>
        <pc:spChg chg="mod">
          <ac:chgData name="Cheng Ding Xiang" userId="5d49a64f78317fbe" providerId="LiveId" clId="{27399D2F-0B5E-4D12-92AA-5F2EF5EAD31E}" dt="2021-01-08T13:01:50.657" v="3019" actId="20577"/>
          <ac:spMkLst>
            <pc:docMk/>
            <pc:sldMk cId="1337504676" sldId="443"/>
            <ac:spMk id="2" creationId="{F57374F7-69DF-42DC-AC21-E410F857E1C6}"/>
          </ac:spMkLst>
        </pc:spChg>
      </pc:sldChg>
      <pc:sldChg chg="modSp add mod">
        <pc:chgData name="Cheng Ding Xiang" userId="5d49a64f78317fbe" providerId="LiveId" clId="{27399D2F-0B5E-4D12-92AA-5F2EF5EAD31E}" dt="2021-01-08T13:30:26.505" v="3267" actId="20577"/>
        <pc:sldMkLst>
          <pc:docMk/>
          <pc:sldMk cId="2710424949" sldId="443"/>
        </pc:sldMkLst>
        <pc:spChg chg="mod">
          <ac:chgData name="Cheng Ding Xiang" userId="5d49a64f78317fbe" providerId="LiveId" clId="{27399D2F-0B5E-4D12-92AA-5F2EF5EAD31E}" dt="2021-01-08T13:25:57.176" v="3174" actId="20577"/>
          <ac:spMkLst>
            <pc:docMk/>
            <pc:sldMk cId="2710424949" sldId="443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8T13:30:26.505" v="3267" actId="20577"/>
          <ac:spMkLst>
            <pc:docMk/>
            <pc:sldMk cId="2710424949" sldId="443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08T13:32:01.989" v="3455" actId="20577"/>
        <pc:sldMkLst>
          <pc:docMk/>
          <pc:sldMk cId="1249816929" sldId="444"/>
        </pc:sldMkLst>
        <pc:spChg chg="mod">
          <ac:chgData name="Cheng Ding Xiang" userId="5d49a64f78317fbe" providerId="LiveId" clId="{27399D2F-0B5E-4D12-92AA-5F2EF5EAD31E}" dt="2021-01-08T13:31:04.325" v="3277" actId="20577"/>
          <ac:spMkLst>
            <pc:docMk/>
            <pc:sldMk cId="1249816929" sldId="444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8T13:32:01.989" v="3455" actId="20577"/>
          <ac:spMkLst>
            <pc:docMk/>
            <pc:sldMk cId="1249816929" sldId="444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08T13:56:03.760" v="3610" actId="20577"/>
        <pc:sldMkLst>
          <pc:docMk/>
          <pc:sldMk cId="1116357227" sldId="445"/>
        </pc:sldMkLst>
        <pc:spChg chg="mod">
          <ac:chgData name="Cheng Ding Xiang" userId="5d49a64f78317fbe" providerId="LiveId" clId="{27399D2F-0B5E-4D12-92AA-5F2EF5EAD31E}" dt="2021-01-08T13:40:28.215" v="3468" actId="20577"/>
          <ac:spMkLst>
            <pc:docMk/>
            <pc:sldMk cId="1116357227" sldId="445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8T13:56:03.760" v="3610" actId="20577"/>
          <ac:spMkLst>
            <pc:docMk/>
            <pc:sldMk cId="1116357227" sldId="445"/>
            <ac:spMk id="3" creationId="{D1FC9FA0-B612-4A98-BE56-A57AC9D432D0}"/>
          </ac:spMkLst>
        </pc:spChg>
      </pc:sldChg>
      <pc:sldChg chg="addSp modSp new mod">
        <pc:chgData name="Cheng Ding Xiang" userId="5d49a64f78317fbe" providerId="LiveId" clId="{27399D2F-0B5E-4D12-92AA-5F2EF5EAD31E}" dt="2021-01-08T13:57:28.534" v="3629" actId="1076"/>
        <pc:sldMkLst>
          <pc:docMk/>
          <pc:sldMk cId="2734826260" sldId="446"/>
        </pc:sldMkLst>
        <pc:spChg chg="mod">
          <ac:chgData name="Cheng Ding Xiang" userId="5d49a64f78317fbe" providerId="LiveId" clId="{27399D2F-0B5E-4D12-92AA-5F2EF5EAD31E}" dt="2021-01-08T13:56:51.162" v="3623" actId="20577"/>
          <ac:spMkLst>
            <pc:docMk/>
            <pc:sldMk cId="2734826260" sldId="446"/>
            <ac:spMk id="2" creationId="{93C3F4CA-8329-458B-BCD3-59347D934B1E}"/>
          </ac:spMkLst>
        </pc:spChg>
        <pc:picChg chg="add mod">
          <ac:chgData name="Cheng Ding Xiang" userId="5d49a64f78317fbe" providerId="LiveId" clId="{27399D2F-0B5E-4D12-92AA-5F2EF5EAD31E}" dt="2021-01-08T13:57:28.534" v="3629" actId="1076"/>
          <ac:picMkLst>
            <pc:docMk/>
            <pc:sldMk cId="2734826260" sldId="446"/>
            <ac:picMk id="3074" creationId="{C8275807-FF93-4A3F-881D-4AE56BE843B1}"/>
          </ac:picMkLst>
        </pc:picChg>
      </pc:sldChg>
      <pc:sldChg chg="modSp add mod ord">
        <pc:chgData name="Cheng Ding Xiang" userId="5d49a64f78317fbe" providerId="LiveId" clId="{27399D2F-0B5E-4D12-92AA-5F2EF5EAD31E}" dt="2021-01-08T14:10:45.080" v="3763" actId="6549"/>
        <pc:sldMkLst>
          <pc:docMk/>
          <pc:sldMk cId="1782733504" sldId="447"/>
        </pc:sldMkLst>
        <pc:spChg chg="mod">
          <ac:chgData name="Cheng Ding Xiang" userId="5d49a64f78317fbe" providerId="LiveId" clId="{27399D2F-0B5E-4D12-92AA-5F2EF5EAD31E}" dt="2021-01-08T14:05:50.051" v="3635" actId="20577"/>
          <ac:spMkLst>
            <pc:docMk/>
            <pc:sldMk cId="1782733504" sldId="447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8T14:10:45.080" v="3763" actId="6549"/>
          <ac:spMkLst>
            <pc:docMk/>
            <pc:sldMk cId="1782733504" sldId="447"/>
            <ac:spMk id="3" creationId="{D1FC9FA0-B612-4A98-BE56-A57AC9D432D0}"/>
          </ac:spMkLst>
        </pc:spChg>
      </pc:sldChg>
      <pc:sldChg chg="modSp add mod ord">
        <pc:chgData name="Cheng Ding Xiang" userId="5d49a64f78317fbe" providerId="LiveId" clId="{27399D2F-0B5E-4D12-92AA-5F2EF5EAD31E}" dt="2021-01-08T14:12:00.762" v="3775" actId="20577"/>
        <pc:sldMkLst>
          <pc:docMk/>
          <pc:sldMk cId="168888427" sldId="448"/>
        </pc:sldMkLst>
        <pc:spChg chg="mod">
          <ac:chgData name="Cheng Ding Xiang" userId="5d49a64f78317fbe" providerId="LiveId" clId="{27399D2F-0B5E-4D12-92AA-5F2EF5EAD31E}" dt="2021-01-08T14:12:00.762" v="3775" actId="20577"/>
          <ac:spMkLst>
            <pc:docMk/>
            <pc:sldMk cId="168888427" sldId="448"/>
            <ac:spMk id="2" creationId="{73E71054-E3E7-4803-805C-77153E3CAA95}"/>
          </ac:spMkLst>
        </pc:spChg>
      </pc:sldChg>
      <pc:sldChg chg="modSp mod">
        <pc:chgData name="Cheng Ding Xiang" userId="5d49a64f78317fbe" providerId="LiveId" clId="{27399D2F-0B5E-4D12-92AA-5F2EF5EAD31E}" dt="2021-01-09T03:31:30.415" v="3936" actId="20577"/>
        <pc:sldMkLst>
          <pc:docMk/>
          <pc:sldMk cId="1034778014" sldId="450"/>
        </pc:sldMkLst>
        <pc:spChg chg="mod">
          <ac:chgData name="Cheng Ding Xiang" userId="5d49a64f78317fbe" providerId="LiveId" clId="{27399D2F-0B5E-4D12-92AA-5F2EF5EAD31E}" dt="2021-01-09T03:31:30.415" v="3936" actId="20577"/>
          <ac:spMkLst>
            <pc:docMk/>
            <pc:sldMk cId="1034778014" sldId="450"/>
            <ac:spMk id="3" creationId="{D1FC9FA0-B612-4A98-BE56-A57AC9D432D0}"/>
          </ac:spMkLst>
        </pc:spChg>
      </pc:sldChg>
      <pc:sldChg chg="modSp mod">
        <pc:chgData name="Cheng Ding Xiang" userId="5d49a64f78317fbe" providerId="LiveId" clId="{27399D2F-0B5E-4D12-92AA-5F2EF5EAD31E}" dt="2021-01-09T03:48:03.075" v="4080" actId="20577"/>
        <pc:sldMkLst>
          <pc:docMk/>
          <pc:sldMk cId="3976038210" sldId="453"/>
        </pc:sldMkLst>
        <pc:spChg chg="mod">
          <ac:chgData name="Cheng Ding Xiang" userId="5d49a64f78317fbe" providerId="LiveId" clId="{27399D2F-0B5E-4D12-92AA-5F2EF5EAD31E}" dt="2021-01-09T03:48:03.075" v="4080" actId="20577"/>
          <ac:spMkLst>
            <pc:docMk/>
            <pc:sldMk cId="3976038210" sldId="453"/>
            <ac:spMk id="3" creationId="{D1FC9FA0-B612-4A98-BE56-A57AC9D432D0}"/>
          </ac:spMkLst>
        </pc:spChg>
      </pc:sldChg>
      <pc:sldChg chg="modSp new del mod">
        <pc:chgData name="Cheng Ding Xiang" userId="5d49a64f78317fbe" providerId="LiveId" clId="{27399D2F-0B5E-4D12-92AA-5F2EF5EAD31E}" dt="2021-01-11T02:44:35.724" v="8708" actId="47"/>
        <pc:sldMkLst>
          <pc:docMk/>
          <pc:sldMk cId="924115019" sldId="454"/>
        </pc:sldMkLst>
        <pc:spChg chg="mod">
          <ac:chgData name="Cheng Ding Xiang" userId="5d49a64f78317fbe" providerId="LiveId" clId="{27399D2F-0B5E-4D12-92AA-5F2EF5EAD31E}" dt="2021-01-09T03:49:15.285" v="4123" actId="20577"/>
          <ac:spMkLst>
            <pc:docMk/>
            <pc:sldMk cId="924115019" sldId="454"/>
            <ac:spMk id="2" creationId="{33C5E988-2998-4FDD-9364-696723B5C7FD}"/>
          </ac:spMkLst>
        </pc:spChg>
      </pc:sldChg>
      <pc:sldChg chg="new del">
        <pc:chgData name="Cheng Ding Xiang" userId="5d49a64f78317fbe" providerId="LiveId" clId="{27399D2F-0B5E-4D12-92AA-5F2EF5EAD31E}" dt="2021-01-11T02:14:18.810" v="6988" actId="47"/>
        <pc:sldMkLst>
          <pc:docMk/>
          <pc:sldMk cId="150122906" sldId="455"/>
        </pc:sldMkLst>
      </pc:sldChg>
      <pc:sldChg chg="modSp new del mod">
        <pc:chgData name="Cheng Ding Xiang" userId="5d49a64f78317fbe" providerId="LiveId" clId="{27399D2F-0B5E-4D12-92AA-5F2EF5EAD31E}" dt="2021-01-09T04:33:05.639" v="4452" actId="47"/>
        <pc:sldMkLst>
          <pc:docMk/>
          <pc:sldMk cId="3375977941" sldId="455"/>
        </pc:sldMkLst>
        <pc:spChg chg="mod">
          <ac:chgData name="Cheng Ding Xiang" userId="5d49a64f78317fbe" providerId="LiveId" clId="{27399D2F-0B5E-4D12-92AA-5F2EF5EAD31E}" dt="2021-01-09T04:23:50.154" v="4127" actId="20577"/>
          <ac:spMkLst>
            <pc:docMk/>
            <pc:sldMk cId="3375977941" sldId="455"/>
            <ac:spMk id="2" creationId="{B872FD55-E4FB-4E98-B6EB-D20B6C41D050}"/>
          </ac:spMkLst>
        </pc:spChg>
      </pc:sldChg>
      <pc:sldChg chg="modSp add del mod ord">
        <pc:chgData name="Cheng Ding Xiang" userId="5d49a64f78317fbe" providerId="LiveId" clId="{27399D2F-0B5E-4D12-92AA-5F2EF5EAD31E}" dt="2021-01-10T05:41:05.234" v="5772" actId="47"/>
        <pc:sldMkLst>
          <pc:docMk/>
          <pc:sldMk cId="5073526" sldId="456"/>
        </pc:sldMkLst>
        <pc:spChg chg="mod">
          <ac:chgData name="Cheng Ding Xiang" userId="5d49a64f78317fbe" providerId="LiveId" clId="{27399D2F-0B5E-4D12-92AA-5F2EF5EAD31E}" dt="2021-01-09T04:24:01.340" v="4133" actId="20577"/>
          <ac:spMkLst>
            <pc:docMk/>
            <pc:sldMk cId="5073526" sldId="456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9T04:34:29.638" v="4618" actId="1076"/>
          <ac:spMkLst>
            <pc:docMk/>
            <pc:sldMk cId="5073526" sldId="456"/>
            <ac:spMk id="3" creationId="{D1FC9FA0-B612-4A98-BE56-A57AC9D432D0}"/>
          </ac:spMkLst>
        </pc:spChg>
      </pc:sldChg>
      <pc:sldChg chg="modSp new mod">
        <pc:chgData name="Cheng Ding Xiang" userId="5d49a64f78317fbe" providerId="LiveId" clId="{27399D2F-0B5E-4D12-92AA-5F2EF5EAD31E}" dt="2021-01-11T01:53:16.610" v="5808" actId="20577"/>
        <pc:sldMkLst>
          <pc:docMk/>
          <pc:sldMk cId="2595264811" sldId="456"/>
        </pc:sldMkLst>
        <pc:spChg chg="mod">
          <ac:chgData name="Cheng Ding Xiang" userId="5d49a64f78317fbe" providerId="LiveId" clId="{27399D2F-0B5E-4D12-92AA-5F2EF5EAD31E}" dt="2021-01-11T01:53:16.610" v="5808" actId="20577"/>
          <ac:spMkLst>
            <pc:docMk/>
            <pc:sldMk cId="2595264811" sldId="456"/>
            <ac:spMk id="2" creationId="{EDE6D64B-AB47-4036-8E33-C51E42A9B979}"/>
          </ac:spMkLst>
        </pc:spChg>
      </pc:sldChg>
      <pc:sldChg chg="modSp add del mod">
        <pc:chgData name="Cheng Ding Xiang" userId="5d49a64f78317fbe" providerId="LiveId" clId="{27399D2F-0B5E-4D12-92AA-5F2EF5EAD31E}" dt="2021-01-10T05:41:05.234" v="5772" actId="47"/>
        <pc:sldMkLst>
          <pc:docMk/>
          <pc:sldMk cId="1391314361" sldId="457"/>
        </pc:sldMkLst>
        <pc:spChg chg="mod">
          <ac:chgData name="Cheng Ding Xiang" userId="5d49a64f78317fbe" providerId="LiveId" clId="{27399D2F-0B5E-4D12-92AA-5F2EF5EAD31E}" dt="2021-01-09T04:33:34.359" v="4518" actId="6549"/>
          <ac:spMkLst>
            <pc:docMk/>
            <pc:sldMk cId="1391314361" sldId="457"/>
            <ac:spMk id="3" creationId="{D1FC9FA0-B612-4A98-BE56-A57AC9D432D0}"/>
          </ac:spMkLst>
        </pc:spChg>
      </pc:sldChg>
      <pc:sldChg chg="addSp delSp modSp new mod">
        <pc:chgData name="Cheng Ding Xiang" userId="5d49a64f78317fbe" providerId="LiveId" clId="{27399D2F-0B5E-4D12-92AA-5F2EF5EAD31E}" dt="2021-01-11T01:54:23.496" v="5833" actId="1076"/>
        <pc:sldMkLst>
          <pc:docMk/>
          <pc:sldMk cId="2059778710" sldId="457"/>
        </pc:sldMkLst>
        <pc:spChg chg="del mod">
          <ac:chgData name="Cheng Ding Xiang" userId="5d49a64f78317fbe" providerId="LiveId" clId="{27399D2F-0B5E-4D12-92AA-5F2EF5EAD31E}" dt="2021-01-11T01:54:05.908" v="5829" actId="478"/>
          <ac:spMkLst>
            <pc:docMk/>
            <pc:sldMk cId="2059778710" sldId="457"/>
            <ac:spMk id="2" creationId="{BFEA1459-E80E-4CB9-B33E-F7C3EA206B24}"/>
          </ac:spMkLst>
        </pc:spChg>
        <pc:spChg chg="add del mod">
          <ac:chgData name="Cheng Ding Xiang" userId="5d49a64f78317fbe" providerId="LiveId" clId="{27399D2F-0B5E-4D12-92AA-5F2EF5EAD31E}" dt="2021-01-11T01:54:13.817" v="5830" actId="478"/>
          <ac:spMkLst>
            <pc:docMk/>
            <pc:sldMk cId="2059778710" sldId="457"/>
            <ac:spMk id="5" creationId="{18A5CAB6-0B9D-48BE-9708-B098A8A1A897}"/>
          </ac:spMkLst>
        </pc:spChg>
        <pc:picChg chg="add mod">
          <ac:chgData name="Cheng Ding Xiang" userId="5d49a64f78317fbe" providerId="LiveId" clId="{27399D2F-0B5E-4D12-92AA-5F2EF5EAD31E}" dt="2021-01-11T01:54:23.496" v="5833" actId="1076"/>
          <ac:picMkLst>
            <pc:docMk/>
            <pc:sldMk cId="2059778710" sldId="457"/>
            <ac:picMk id="3" creationId="{CBE460C8-4D75-48FD-931C-F9061C2336D5}"/>
          </ac:picMkLst>
        </pc:picChg>
      </pc:sldChg>
      <pc:sldChg chg="addSp delSp modSp new mod">
        <pc:chgData name="Cheng Ding Xiang" userId="5d49a64f78317fbe" providerId="LiveId" clId="{27399D2F-0B5E-4D12-92AA-5F2EF5EAD31E}" dt="2021-01-11T02:32:36.954" v="7517" actId="1076"/>
        <pc:sldMkLst>
          <pc:docMk/>
          <pc:sldMk cId="720144612" sldId="458"/>
        </pc:sldMkLst>
        <pc:spChg chg="del">
          <ac:chgData name="Cheng Ding Xiang" userId="5d49a64f78317fbe" providerId="LiveId" clId="{27399D2F-0B5E-4D12-92AA-5F2EF5EAD31E}" dt="2021-01-11T02:32:24.348" v="7512" actId="478"/>
          <ac:spMkLst>
            <pc:docMk/>
            <pc:sldMk cId="720144612" sldId="458"/>
            <ac:spMk id="2" creationId="{F7B69C08-5F6B-4A65-A30A-4500E5D33FBB}"/>
          </ac:spMkLst>
        </pc:spChg>
        <pc:spChg chg="del">
          <ac:chgData name="Cheng Ding Xiang" userId="5d49a64f78317fbe" providerId="LiveId" clId="{27399D2F-0B5E-4D12-92AA-5F2EF5EAD31E}" dt="2021-01-11T02:32:25.227" v="7513" actId="478"/>
          <ac:spMkLst>
            <pc:docMk/>
            <pc:sldMk cId="720144612" sldId="458"/>
            <ac:spMk id="3" creationId="{F8B7496D-972F-4960-AD37-5ACB8F4443A5}"/>
          </ac:spMkLst>
        </pc:spChg>
        <pc:picChg chg="add mod">
          <ac:chgData name="Cheng Ding Xiang" userId="5d49a64f78317fbe" providerId="LiveId" clId="{27399D2F-0B5E-4D12-92AA-5F2EF5EAD31E}" dt="2021-01-11T02:32:36.954" v="7517" actId="1076"/>
          <ac:picMkLst>
            <pc:docMk/>
            <pc:sldMk cId="720144612" sldId="458"/>
            <ac:picMk id="5" creationId="{79462C67-FA7E-4952-BFD6-8F49F9E6E3C9}"/>
          </ac:picMkLst>
        </pc:picChg>
      </pc:sldChg>
      <pc:sldChg chg="addSp modSp new del">
        <pc:chgData name="Cheng Ding Xiang" userId="5d49a64f78317fbe" providerId="LiveId" clId="{27399D2F-0B5E-4D12-92AA-5F2EF5EAD31E}" dt="2021-01-09T04:55:20.690" v="5150" actId="47"/>
        <pc:sldMkLst>
          <pc:docMk/>
          <pc:sldMk cId="3478604030" sldId="458"/>
        </pc:sldMkLst>
        <pc:picChg chg="add mod">
          <ac:chgData name="Cheng Ding Xiang" userId="5d49a64f78317fbe" providerId="LiveId" clId="{27399D2F-0B5E-4D12-92AA-5F2EF5EAD31E}" dt="2021-01-09T04:38:44.711" v="4628" actId="1076"/>
          <ac:picMkLst>
            <pc:docMk/>
            <pc:sldMk cId="3478604030" sldId="458"/>
            <ac:picMk id="1026" creationId="{15FE6B66-2DD8-4B0B-90F7-DDEF5C62D6A2}"/>
          </ac:picMkLst>
        </pc:picChg>
      </pc:sldChg>
      <pc:sldChg chg="modSp add del mod">
        <pc:chgData name="Cheng Ding Xiang" userId="5d49a64f78317fbe" providerId="LiveId" clId="{27399D2F-0B5E-4D12-92AA-5F2EF5EAD31E}" dt="2021-01-10T05:41:05.234" v="5772" actId="47"/>
        <pc:sldMkLst>
          <pc:docMk/>
          <pc:sldMk cId="1580149784" sldId="459"/>
        </pc:sldMkLst>
        <pc:spChg chg="mod">
          <ac:chgData name="Cheng Ding Xiang" userId="5d49a64f78317fbe" providerId="LiveId" clId="{27399D2F-0B5E-4D12-92AA-5F2EF5EAD31E}" dt="2021-01-09T04:41:42.606" v="4642" actId="20577"/>
          <ac:spMkLst>
            <pc:docMk/>
            <pc:sldMk cId="1580149784" sldId="459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9T05:05:45.667" v="5470" actId="20577"/>
          <ac:spMkLst>
            <pc:docMk/>
            <pc:sldMk cId="1580149784" sldId="459"/>
            <ac:spMk id="3" creationId="{D1FC9FA0-B612-4A98-BE56-A57AC9D432D0}"/>
          </ac:spMkLst>
        </pc:spChg>
      </pc:sldChg>
      <pc:sldChg chg="modSp add mod ord">
        <pc:chgData name="Cheng Ding Xiang" userId="5d49a64f78317fbe" providerId="LiveId" clId="{27399D2F-0B5E-4D12-92AA-5F2EF5EAD31E}" dt="2021-01-11T03:01:54.547" v="9262" actId="20577"/>
        <pc:sldMkLst>
          <pc:docMk/>
          <pc:sldMk cId="3306954346" sldId="459"/>
        </pc:sldMkLst>
        <pc:spChg chg="mod">
          <ac:chgData name="Cheng Ding Xiang" userId="5d49a64f78317fbe" providerId="LiveId" clId="{27399D2F-0B5E-4D12-92AA-5F2EF5EAD31E}" dt="2021-01-11T01:57:09.273" v="5852" actId="20577"/>
          <ac:spMkLst>
            <pc:docMk/>
            <pc:sldMk cId="3306954346" sldId="459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3:01:54.547" v="9262" actId="20577"/>
          <ac:spMkLst>
            <pc:docMk/>
            <pc:sldMk cId="3306954346" sldId="459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2:06:32.225" v="6263" actId="20577"/>
        <pc:sldMkLst>
          <pc:docMk/>
          <pc:sldMk cId="27359806" sldId="460"/>
        </pc:sldMkLst>
        <pc:spChg chg="mod">
          <ac:chgData name="Cheng Ding Xiang" userId="5d49a64f78317fbe" providerId="LiveId" clId="{27399D2F-0B5E-4D12-92AA-5F2EF5EAD31E}" dt="2021-01-11T02:03:16.754" v="6035" actId="20577"/>
          <ac:spMkLst>
            <pc:docMk/>
            <pc:sldMk cId="27359806" sldId="460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2:06:32.225" v="6263" actId="20577"/>
          <ac:spMkLst>
            <pc:docMk/>
            <pc:sldMk cId="27359806" sldId="460"/>
            <ac:spMk id="3" creationId="{D1FC9FA0-B612-4A98-BE56-A57AC9D432D0}"/>
          </ac:spMkLst>
        </pc:spChg>
      </pc:sldChg>
      <pc:sldChg chg="modSp add del mod">
        <pc:chgData name="Cheng Ding Xiang" userId="5d49a64f78317fbe" providerId="LiveId" clId="{27399D2F-0B5E-4D12-92AA-5F2EF5EAD31E}" dt="2021-01-10T05:41:05.234" v="5772" actId="47"/>
        <pc:sldMkLst>
          <pc:docMk/>
          <pc:sldMk cId="2734606955" sldId="460"/>
        </pc:sldMkLst>
        <pc:spChg chg="mod">
          <ac:chgData name="Cheng Ding Xiang" userId="5d49a64f78317fbe" providerId="LiveId" clId="{27399D2F-0B5E-4D12-92AA-5F2EF5EAD31E}" dt="2021-01-09T04:44:53.684" v="4922" actId="20577"/>
          <ac:spMkLst>
            <pc:docMk/>
            <pc:sldMk cId="2734606955" sldId="460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9T04:55:16.223" v="5149" actId="20577"/>
          <ac:spMkLst>
            <pc:docMk/>
            <pc:sldMk cId="2734606955" sldId="460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2:11:32.484" v="6701" actId="20577"/>
        <pc:sldMkLst>
          <pc:docMk/>
          <pc:sldMk cId="443758882" sldId="461"/>
        </pc:sldMkLst>
        <pc:spChg chg="mod">
          <ac:chgData name="Cheng Ding Xiang" userId="5d49a64f78317fbe" providerId="LiveId" clId="{27399D2F-0B5E-4D12-92AA-5F2EF5EAD31E}" dt="2021-01-11T02:07:15.961" v="6272" actId="20577"/>
          <ac:spMkLst>
            <pc:docMk/>
            <pc:sldMk cId="443758882" sldId="461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2:11:32.484" v="6701" actId="20577"/>
          <ac:spMkLst>
            <pc:docMk/>
            <pc:sldMk cId="443758882" sldId="461"/>
            <ac:spMk id="3" creationId="{D1FC9FA0-B612-4A98-BE56-A57AC9D432D0}"/>
          </ac:spMkLst>
        </pc:spChg>
      </pc:sldChg>
      <pc:sldChg chg="new del">
        <pc:chgData name="Cheng Ding Xiang" userId="5d49a64f78317fbe" providerId="LiveId" clId="{27399D2F-0B5E-4D12-92AA-5F2EF5EAD31E}" dt="2021-01-09T05:04:59.220" v="5466" actId="47"/>
        <pc:sldMkLst>
          <pc:docMk/>
          <pc:sldMk cId="1476620150" sldId="461"/>
        </pc:sldMkLst>
      </pc:sldChg>
      <pc:sldChg chg="modSp add del mod">
        <pc:chgData name="Cheng Ding Xiang" userId="5d49a64f78317fbe" providerId="LiveId" clId="{27399D2F-0B5E-4D12-92AA-5F2EF5EAD31E}" dt="2021-01-10T05:41:05.234" v="5772" actId="47"/>
        <pc:sldMkLst>
          <pc:docMk/>
          <pc:sldMk cId="962082735" sldId="462"/>
        </pc:sldMkLst>
        <pc:spChg chg="mod">
          <ac:chgData name="Cheng Ding Xiang" userId="5d49a64f78317fbe" providerId="LiveId" clId="{27399D2F-0B5E-4D12-92AA-5F2EF5EAD31E}" dt="2021-01-09T05:03:44.488" v="5289" actId="20577"/>
          <ac:spMkLst>
            <pc:docMk/>
            <pc:sldMk cId="962082735" sldId="462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09T05:08:46.838" v="5771" actId="20577"/>
          <ac:spMkLst>
            <pc:docMk/>
            <pc:sldMk cId="962082735" sldId="462"/>
            <ac:spMk id="3" creationId="{D1FC9FA0-B612-4A98-BE56-A57AC9D432D0}"/>
          </ac:spMkLst>
        </pc:spChg>
      </pc:sldChg>
      <pc:sldChg chg="modSp add del mod">
        <pc:chgData name="Cheng Ding Xiang" userId="5d49a64f78317fbe" providerId="LiveId" clId="{27399D2F-0B5E-4D12-92AA-5F2EF5EAD31E}" dt="2021-01-11T02:12:55.420" v="6885" actId="47"/>
        <pc:sldMkLst>
          <pc:docMk/>
          <pc:sldMk cId="4176747016" sldId="462"/>
        </pc:sldMkLst>
        <pc:spChg chg="mod">
          <ac:chgData name="Cheng Ding Xiang" userId="5d49a64f78317fbe" providerId="LiveId" clId="{27399D2F-0B5E-4D12-92AA-5F2EF5EAD31E}" dt="2021-01-11T02:08:09.208" v="6387" actId="20577"/>
          <ac:spMkLst>
            <pc:docMk/>
            <pc:sldMk cId="4176747016" sldId="462"/>
            <ac:spMk id="3" creationId="{D1FC9FA0-B612-4A98-BE56-A57AC9D432D0}"/>
          </ac:spMkLst>
        </pc:spChg>
      </pc:sldChg>
      <pc:sldChg chg="modSp add del mod ord">
        <pc:chgData name="Cheng Ding Xiang" userId="5d49a64f78317fbe" providerId="LiveId" clId="{27399D2F-0B5E-4D12-92AA-5F2EF5EAD31E}" dt="2021-01-10T05:41:05.234" v="5772" actId="47"/>
        <pc:sldMkLst>
          <pc:docMk/>
          <pc:sldMk cId="955850443" sldId="463"/>
        </pc:sldMkLst>
        <pc:spChg chg="mod">
          <ac:chgData name="Cheng Ding Xiang" userId="5d49a64f78317fbe" providerId="LiveId" clId="{27399D2F-0B5E-4D12-92AA-5F2EF5EAD31E}" dt="2021-01-09T05:07:54.174" v="5639" actId="20577"/>
          <ac:spMkLst>
            <pc:docMk/>
            <pc:sldMk cId="955850443" sldId="463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2:17:08.305" v="7312" actId="20577"/>
        <pc:sldMkLst>
          <pc:docMk/>
          <pc:sldMk cId="3200233118" sldId="463"/>
        </pc:sldMkLst>
        <pc:spChg chg="mod">
          <ac:chgData name="Cheng Ding Xiang" userId="5d49a64f78317fbe" providerId="LiveId" clId="{27399D2F-0B5E-4D12-92AA-5F2EF5EAD31E}" dt="2021-01-11T02:15:09.620" v="7045" actId="20577"/>
          <ac:spMkLst>
            <pc:docMk/>
            <pc:sldMk cId="3200233118" sldId="463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2:17:08.305" v="7312" actId="20577"/>
          <ac:spMkLst>
            <pc:docMk/>
            <pc:sldMk cId="3200233118" sldId="463"/>
            <ac:spMk id="3" creationId="{D1FC9FA0-B612-4A98-BE56-A57AC9D432D0}"/>
          </ac:spMkLst>
        </pc:spChg>
      </pc:sldChg>
      <pc:sldChg chg="modSp add mod ord">
        <pc:chgData name="Cheng Ding Xiang" userId="5d49a64f78317fbe" providerId="LiveId" clId="{27399D2F-0B5E-4D12-92AA-5F2EF5EAD31E}" dt="2021-01-11T02:15:05.092" v="7031" actId="20577"/>
        <pc:sldMkLst>
          <pc:docMk/>
          <pc:sldMk cId="452656366" sldId="464"/>
        </pc:sldMkLst>
        <pc:spChg chg="mod">
          <ac:chgData name="Cheng Ding Xiang" userId="5d49a64f78317fbe" providerId="LiveId" clId="{27399D2F-0B5E-4D12-92AA-5F2EF5EAD31E}" dt="2021-01-11T02:15:05.092" v="7031" actId="20577"/>
          <ac:spMkLst>
            <pc:docMk/>
            <pc:sldMk cId="452656366" sldId="464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2:14:55.328" v="7016" actId="20577"/>
          <ac:spMkLst>
            <pc:docMk/>
            <pc:sldMk cId="452656366" sldId="464"/>
            <ac:spMk id="3" creationId="{D1FC9FA0-B612-4A98-BE56-A57AC9D432D0}"/>
          </ac:spMkLst>
        </pc:spChg>
      </pc:sldChg>
      <pc:sldChg chg="modSp add del mod">
        <pc:chgData name="Cheng Ding Xiang" userId="5d49a64f78317fbe" providerId="LiveId" clId="{27399D2F-0B5E-4D12-92AA-5F2EF5EAD31E}" dt="2021-01-11T02:15:55.879" v="7067" actId="47"/>
        <pc:sldMkLst>
          <pc:docMk/>
          <pc:sldMk cId="1188489063" sldId="465"/>
        </pc:sldMkLst>
        <pc:spChg chg="mod">
          <ac:chgData name="Cheng Ding Xiang" userId="5d49a64f78317fbe" providerId="LiveId" clId="{27399D2F-0B5E-4D12-92AA-5F2EF5EAD31E}" dt="2021-01-11T02:15:52.659" v="7066" actId="20577"/>
          <ac:spMkLst>
            <pc:docMk/>
            <pc:sldMk cId="1188489063" sldId="465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2:28:22.363" v="7511" actId="20577"/>
        <pc:sldMkLst>
          <pc:docMk/>
          <pc:sldMk cId="1439819951" sldId="465"/>
        </pc:sldMkLst>
        <pc:spChg chg="mod">
          <ac:chgData name="Cheng Ding Xiang" userId="5d49a64f78317fbe" providerId="LiveId" clId="{27399D2F-0B5E-4D12-92AA-5F2EF5EAD31E}" dt="2021-01-11T02:28:22.363" v="7511" actId="20577"/>
          <ac:spMkLst>
            <pc:docMk/>
            <pc:sldMk cId="1439819951" sldId="465"/>
            <ac:spMk id="3" creationId="{D1FC9FA0-B612-4A98-BE56-A57AC9D432D0}"/>
          </ac:spMkLst>
        </pc:spChg>
      </pc:sldChg>
      <pc:sldChg chg="modSp add mod ord">
        <pc:chgData name="Cheng Ding Xiang" userId="5d49a64f78317fbe" providerId="LiveId" clId="{27399D2F-0B5E-4D12-92AA-5F2EF5EAD31E}" dt="2021-01-11T02:34:46.016" v="7784" actId="20577"/>
        <pc:sldMkLst>
          <pc:docMk/>
          <pc:sldMk cId="2265855672" sldId="466"/>
        </pc:sldMkLst>
        <pc:spChg chg="mod">
          <ac:chgData name="Cheng Ding Xiang" userId="5d49a64f78317fbe" providerId="LiveId" clId="{27399D2F-0B5E-4D12-92AA-5F2EF5EAD31E}" dt="2021-01-11T02:32:57.735" v="7528" actId="20577"/>
          <ac:spMkLst>
            <pc:docMk/>
            <pc:sldMk cId="2265855672" sldId="466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2:34:46.016" v="7784" actId="20577"/>
          <ac:spMkLst>
            <pc:docMk/>
            <pc:sldMk cId="2265855672" sldId="466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2:43:33.598" v="8612" actId="20577"/>
        <pc:sldMkLst>
          <pc:docMk/>
          <pc:sldMk cId="1898107628" sldId="467"/>
        </pc:sldMkLst>
        <pc:spChg chg="mod">
          <ac:chgData name="Cheng Ding Xiang" userId="5d49a64f78317fbe" providerId="LiveId" clId="{27399D2F-0B5E-4D12-92AA-5F2EF5EAD31E}" dt="2021-01-11T02:35:16.240" v="7794" actId="20577"/>
          <ac:spMkLst>
            <pc:docMk/>
            <pc:sldMk cId="1898107628" sldId="467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2:43:33.598" v="8612" actId="20577"/>
          <ac:spMkLst>
            <pc:docMk/>
            <pc:sldMk cId="1898107628" sldId="467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2:40:49.686" v="8315" actId="20577"/>
        <pc:sldMkLst>
          <pc:docMk/>
          <pc:sldMk cId="2083244627" sldId="468"/>
        </pc:sldMkLst>
        <pc:spChg chg="mod">
          <ac:chgData name="Cheng Ding Xiang" userId="5d49a64f78317fbe" providerId="LiveId" clId="{27399D2F-0B5E-4D12-92AA-5F2EF5EAD31E}" dt="2021-01-11T02:40:29.303" v="8286" actId="20577"/>
          <ac:spMkLst>
            <pc:docMk/>
            <pc:sldMk cId="2083244627" sldId="468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2:40:49.686" v="8315" actId="20577"/>
          <ac:spMkLst>
            <pc:docMk/>
            <pc:sldMk cId="2083244627" sldId="468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3:42:52.395" v="10347" actId="20577"/>
        <pc:sldMkLst>
          <pc:docMk/>
          <pc:sldMk cId="44778509" sldId="469"/>
        </pc:sldMkLst>
        <pc:spChg chg="mod">
          <ac:chgData name="Cheng Ding Xiang" userId="5d49a64f78317fbe" providerId="LiveId" clId="{27399D2F-0B5E-4D12-92AA-5F2EF5EAD31E}" dt="2021-01-11T02:40:38.529" v="8297" actId="20577"/>
          <ac:spMkLst>
            <pc:docMk/>
            <pc:sldMk cId="44778509" sldId="469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3:42:52.395" v="10347" actId="20577"/>
          <ac:spMkLst>
            <pc:docMk/>
            <pc:sldMk cId="44778509" sldId="469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2:52:00.971" v="8923" actId="20577"/>
        <pc:sldMkLst>
          <pc:docMk/>
          <pc:sldMk cId="2260733058" sldId="470"/>
        </pc:sldMkLst>
        <pc:spChg chg="mod">
          <ac:chgData name="Cheng Ding Xiang" userId="5d49a64f78317fbe" providerId="LiveId" clId="{27399D2F-0B5E-4D12-92AA-5F2EF5EAD31E}" dt="2021-01-11T02:44:30.331" v="8707" actId="20577"/>
          <ac:spMkLst>
            <pc:docMk/>
            <pc:sldMk cId="2260733058" sldId="470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2:52:00.971" v="8923" actId="20577"/>
          <ac:spMkLst>
            <pc:docMk/>
            <pc:sldMk cId="2260733058" sldId="470"/>
            <ac:spMk id="3" creationId="{D1FC9FA0-B612-4A98-BE56-A57AC9D432D0}"/>
          </ac:spMkLst>
        </pc:spChg>
      </pc:sldChg>
      <pc:sldChg chg="add del">
        <pc:chgData name="Cheng Ding Xiang" userId="5d49a64f78317fbe" providerId="LiveId" clId="{27399D2F-0B5E-4D12-92AA-5F2EF5EAD31E}" dt="2021-01-11T02:53:08.956" v="9106" actId="47"/>
        <pc:sldMkLst>
          <pc:docMk/>
          <pc:sldMk cId="363721589" sldId="471"/>
        </pc:sldMkLst>
      </pc:sldChg>
      <pc:sldChg chg="modSp add mod">
        <pc:chgData name="Cheng Ding Xiang" userId="5d49a64f78317fbe" providerId="LiveId" clId="{27399D2F-0B5E-4D12-92AA-5F2EF5EAD31E}" dt="2021-01-11T02:53:02.398" v="9105" actId="20577"/>
        <pc:sldMkLst>
          <pc:docMk/>
          <pc:sldMk cId="1268858685" sldId="472"/>
        </pc:sldMkLst>
        <pc:spChg chg="mod">
          <ac:chgData name="Cheng Ding Xiang" userId="5d49a64f78317fbe" providerId="LiveId" clId="{27399D2F-0B5E-4D12-92AA-5F2EF5EAD31E}" dt="2021-01-11T02:53:02.398" v="9105" actId="20577"/>
          <ac:spMkLst>
            <pc:docMk/>
            <pc:sldMk cId="1268858685" sldId="472"/>
            <ac:spMk id="3" creationId="{D1FC9FA0-B612-4A98-BE56-A57AC9D432D0}"/>
          </ac:spMkLst>
        </pc:spChg>
      </pc:sldChg>
      <pc:sldChg chg="addSp modSp new">
        <pc:chgData name="Cheng Ding Xiang" userId="5d49a64f78317fbe" providerId="LiveId" clId="{27399D2F-0B5E-4D12-92AA-5F2EF5EAD31E}" dt="2021-01-11T02:54:10.335" v="9109" actId="14100"/>
        <pc:sldMkLst>
          <pc:docMk/>
          <pc:sldMk cId="530200462" sldId="473"/>
        </pc:sldMkLst>
        <pc:picChg chg="add mod">
          <ac:chgData name="Cheng Ding Xiang" userId="5d49a64f78317fbe" providerId="LiveId" clId="{27399D2F-0B5E-4D12-92AA-5F2EF5EAD31E}" dt="2021-01-11T02:54:10.335" v="9109" actId="14100"/>
          <ac:picMkLst>
            <pc:docMk/>
            <pc:sldMk cId="530200462" sldId="473"/>
            <ac:picMk id="3" creationId="{3B79DBF4-EC0D-4140-A306-8B6269FDDCEF}"/>
          </ac:picMkLst>
        </pc:picChg>
      </pc:sldChg>
      <pc:sldChg chg="modSp add mod">
        <pc:chgData name="Cheng Ding Xiang" userId="5d49a64f78317fbe" providerId="LiveId" clId="{27399D2F-0B5E-4D12-92AA-5F2EF5EAD31E}" dt="2021-01-11T03:02:05.326" v="9277" actId="20577"/>
        <pc:sldMkLst>
          <pc:docMk/>
          <pc:sldMk cId="598444750" sldId="474"/>
        </pc:sldMkLst>
        <pc:spChg chg="mod">
          <ac:chgData name="Cheng Ding Xiang" userId="5d49a64f78317fbe" providerId="LiveId" clId="{27399D2F-0B5E-4D12-92AA-5F2EF5EAD31E}" dt="2021-01-11T02:54:42.871" v="9121" actId="20577"/>
          <ac:spMkLst>
            <pc:docMk/>
            <pc:sldMk cId="598444750" sldId="474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3:02:05.326" v="9277" actId="20577"/>
          <ac:spMkLst>
            <pc:docMk/>
            <pc:sldMk cId="598444750" sldId="474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3:02:59.881" v="9407" actId="20577"/>
        <pc:sldMkLst>
          <pc:docMk/>
          <pc:sldMk cId="3242586263" sldId="475"/>
        </pc:sldMkLst>
        <pc:spChg chg="mod">
          <ac:chgData name="Cheng Ding Xiang" userId="5d49a64f78317fbe" providerId="LiveId" clId="{27399D2F-0B5E-4D12-92AA-5F2EF5EAD31E}" dt="2021-01-11T03:00:29.150" v="9187" actId="20577"/>
          <ac:spMkLst>
            <pc:docMk/>
            <pc:sldMk cId="3242586263" sldId="475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3:02:59.881" v="9407" actId="20577"/>
          <ac:spMkLst>
            <pc:docMk/>
            <pc:sldMk cId="3242586263" sldId="475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3:07:22.677" v="9738" actId="20577"/>
        <pc:sldMkLst>
          <pc:docMk/>
          <pc:sldMk cId="3264278194" sldId="476"/>
        </pc:sldMkLst>
        <pc:spChg chg="mod">
          <ac:chgData name="Cheng Ding Xiang" userId="5d49a64f78317fbe" providerId="LiveId" clId="{27399D2F-0B5E-4D12-92AA-5F2EF5EAD31E}" dt="2021-01-11T03:03:11.796" v="9422" actId="20577"/>
          <ac:spMkLst>
            <pc:docMk/>
            <pc:sldMk cId="3264278194" sldId="476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3:07:22.677" v="9738" actId="20577"/>
          <ac:spMkLst>
            <pc:docMk/>
            <pc:sldMk cId="3264278194" sldId="476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3:09:22.162" v="9991" actId="20577"/>
        <pc:sldMkLst>
          <pc:docMk/>
          <pc:sldMk cId="2507569018" sldId="477"/>
        </pc:sldMkLst>
        <pc:spChg chg="mod">
          <ac:chgData name="Cheng Ding Xiang" userId="5d49a64f78317fbe" providerId="LiveId" clId="{27399D2F-0B5E-4D12-92AA-5F2EF5EAD31E}" dt="2021-01-11T03:04:24.472" v="9583" actId="20577"/>
          <ac:spMkLst>
            <pc:docMk/>
            <pc:sldMk cId="2507569018" sldId="477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3:09:22.162" v="9991" actId="20577"/>
          <ac:spMkLst>
            <pc:docMk/>
            <pc:sldMk cId="2507569018" sldId="477"/>
            <ac:spMk id="3" creationId="{D1FC9FA0-B612-4A98-BE56-A57AC9D432D0}"/>
          </ac:spMkLst>
        </pc:spChg>
      </pc:sldChg>
      <pc:sldChg chg="modSp add mod">
        <pc:chgData name="Cheng Ding Xiang" userId="5d49a64f78317fbe" providerId="LiveId" clId="{27399D2F-0B5E-4D12-92AA-5F2EF5EAD31E}" dt="2021-01-11T03:41:36.840" v="10230" actId="20577"/>
        <pc:sldMkLst>
          <pc:docMk/>
          <pc:sldMk cId="3763137325" sldId="478"/>
        </pc:sldMkLst>
        <pc:spChg chg="mod">
          <ac:chgData name="Cheng Ding Xiang" userId="5d49a64f78317fbe" providerId="LiveId" clId="{27399D2F-0B5E-4D12-92AA-5F2EF5EAD31E}" dt="2021-01-11T03:40:43.214" v="10078" actId="20577"/>
          <ac:spMkLst>
            <pc:docMk/>
            <pc:sldMk cId="3763137325" sldId="478"/>
            <ac:spMk id="2" creationId="{F57374F7-69DF-42DC-AC21-E410F857E1C6}"/>
          </ac:spMkLst>
        </pc:spChg>
        <pc:spChg chg="mod">
          <ac:chgData name="Cheng Ding Xiang" userId="5d49a64f78317fbe" providerId="LiveId" clId="{27399D2F-0B5E-4D12-92AA-5F2EF5EAD31E}" dt="2021-01-11T03:41:36.840" v="10230" actId="20577"/>
          <ac:spMkLst>
            <pc:docMk/>
            <pc:sldMk cId="3763137325" sldId="478"/>
            <ac:spMk id="3" creationId="{D1FC9FA0-B612-4A98-BE56-A57AC9D432D0}"/>
          </ac:spMkLst>
        </pc:spChg>
      </pc:sldChg>
      <pc:sldChg chg="add del">
        <pc:chgData name="Cheng Ding Xiang" userId="5d49a64f78317fbe" providerId="LiveId" clId="{27399D2F-0B5E-4D12-92AA-5F2EF5EAD31E}" dt="2021-01-11T03:41:24.017" v="10209" actId="47"/>
        <pc:sldMkLst>
          <pc:docMk/>
          <pc:sldMk cId="1975696795" sldId="479"/>
        </pc:sldMkLst>
      </pc:sldChg>
      <pc:sldChg chg="modSp add mod">
        <pc:chgData name="Cheng Ding Xiang" userId="5d49a64f78317fbe" providerId="LiveId" clId="{27399D2F-0B5E-4D12-92AA-5F2EF5EAD31E}" dt="2021-01-11T03:40:34.594" v="10066" actId="403"/>
        <pc:sldMkLst>
          <pc:docMk/>
          <pc:sldMk cId="1082045789" sldId="480"/>
        </pc:sldMkLst>
        <pc:spChg chg="mod">
          <ac:chgData name="Cheng Ding Xiang" userId="5d49a64f78317fbe" providerId="LiveId" clId="{27399D2F-0B5E-4D12-92AA-5F2EF5EAD31E}" dt="2021-01-11T03:40:34.594" v="10066" actId="403"/>
          <ac:spMkLst>
            <pc:docMk/>
            <pc:sldMk cId="1082045789" sldId="480"/>
            <ac:spMk id="3" creationId="{D1FC9FA0-B612-4A98-BE56-A57AC9D432D0}"/>
          </ac:spMkLst>
        </pc:spChg>
      </pc:sldChg>
      <pc:sldMasterChg chg="modTransition modSldLayout">
        <pc:chgData name="Cheng Ding Xiang" userId="5d49a64f78317fbe" providerId="LiveId" clId="{27399D2F-0B5E-4D12-92AA-5F2EF5EAD31E}" dt="2021-01-05T08:04:31.192" v="262"/>
        <pc:sldMasterMkLst>
          <pc:docMk/>
          <pc:sldMasterMk cId="1463003400" sldId="2147483660"/>
        </pc:sldMasterMkLst>
        <pc:sldLayoutChg chg="addSp delSp">
          <pc:chgData name="Cheng Ding Xiang" userId="5d49a64f78317fbe" providerId="LiveId" clId="{27399D2F-0B5E-4D12-92AA-5F2EF5EAD31E}" dt="2021-01-05T08:04:31.192" v="262"/>
          <pc:sldLayoutMkLst>
            <pc:docMk/>
            <pc:sldMasterMk cId="1463003400" sldId="2147483660"/>
            <pc:sldLayoutMk cId="2872298997" sldId="2147483672"/>
          </pc:sldLayoutMkLst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11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12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13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14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15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16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17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18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19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20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21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22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23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24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31.192" v="262"/>
            <ac:spMkLst>
              <pc:docMk/>
              <pc:sldMasterMk cId="1463003400" sldId="2147483660"/>
              <pc:sldLayoutMk cId="2872298997" sldId="2147483672"/>
              <ac:spMk id="25" creationId="{00000000-0000-0000-0000-000000000000}"/>
            </ac:spMkLst>
          </pc:spChg>
        </pc:sldLayoutChg>
      </pc:sldMasterChg>
      <pc:sldMasterChg chg="modTransition modSldLayout">
        <pc:chgData name="Cheng Ding Xiang" userId="5d49a64f78317fbe" providerId="LiveId" clId="{27399D2F-0B5E-4D12-92AA-5F2EF5EAD31E}" dt="2021-01-05T08:04:53.728" v="266"/>
        <pc:sldMasterMkLst>
          <pc:docMk/>
          <pc:sldMasterMk cId="4004450457" sldId="2147483660"/>
        </pc:sldMasterMkLst>
        <pc:sldLayoutChg chg="addSp delSp">
          <pc:chgData name="Cheng Ding Xiang" userId="5d49a64f78317fbe" providerId="LiveId" clId="{27399D2F-0B5E-4D12-92AA-5F2EF5EAD31E}" dt="2021-01-05T08:04:53.728" v="266"/>
          <pc:sldLayoutMkLst>
            <pc:docMk/>
            <pc:sldMasterMk cId="4004450457" sldId="2147483660"/>
            <pc:sldLayoutMk cId="4273130283" sldId="2147483672"/>
          </pc:sldLayoutMkLst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11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12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13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14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15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16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17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18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19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20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21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22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23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24" creationId="{00000000-0000-0000-0000-000000000000}"/>
            </ac:spMkLst>
          </pc:spChg>
          <pc:spChg chg="add del">
            <ac:chgData name="Cheng Ding Xiang" userId="5d49a64f78317fbe" providerId="LiveId" clId="{27399D2F-0B5E-4D12-92AA-5F2EF5EAD31E}" dt="2021-01-05T08:04:53.728" v="266"/>
            <ac:spMkLst>
              <pc:docMk/>
              <pc:sldMasterMk cId="4004450457" sldId="2147483660"/>
              <pc:sldLayoutMk cId="4273130283" sldId="2147483672"/>
              <ac:spMk id="25" creationId="{00000000-0000-0000-0000-000000000000}"/>
            </ac:spMkLst>
          </pc:spChg>
        </pc:sldLayoutChg>
      </pc:sldMasterChg>
    </pc:docChg>
  </pc:docChgLst>
  <pc:docChgLst>
    <pc:chgData name="Cheng" userId="5d49a64f78317fbe" providerId="LiveId" clId="{43506E40-1708-4BDB-B574-AAC4D07BB657}"/>
    <pc:docChg chg="modSld">
      <pc:chgData name="Cheng" userId="5d49a64f78317fbe" providerId="LiveId" clId="{43506E40-1708-4BDB-B574-AAC4D07BB657}" dt="2020-12-31T08:08:10.636" v="47" actId="20577"/>
      <pc:docMkLst>
        <pc:docMk/>
      </pc:docMkLst>
      <pc:sldChg chg="modSp modAnim">
        <pc:chgData name="Cheng" userId="5d49a64f78317fbe" providerId="LiveId" clId="{43506E40-1708-4BDB-B574-AAC4D07BB657}" dt="2020-12-31T08:08:10.636" v="47" actId="20577"/>
        <pc:sldMkLst>
          <pc:docMk/>
          <pc:sldMk cId="1203709244" sldId="399"/>
        </pc:sldMkLst>
        <pc:spChg chg="mod">
          <ac:chgData name="Cheng" userId="5d49a64f78317fbe" providerId="LiveId" clId="{43506E40-1708-4BDB-B574-AAC4D07BB657}" dt="2020-12-31T08:08:10.636" v="47" actId="20577"/>
          <ac:spMkLst>
            <pc:docMk/>
            <pc:sldMk cId="1203709244" sldId="399"/>
            <ac:spMk id="3" creationId="{932EA1E4-57C5-40DB-9AE3-80CB08C84531}"/>
          </ac:spMkLst>
        </pc:spChg>
      </pc:sldChg>
    </pc:docChg>
  </pc:docChgLst>
  <pc:docChgLst>
    <pc:chgData name="Cheng Ding Xiang" userId="5d49a64f78317fbe" providerId="LiveId" clId="{5C0A97C5-9D20-4E6C-AD70-1201F1677EBF}"/>
    <pc:docChg chg="custSel addSld delSld modSld modSection">
      <pc:chgData name="Cheng Ding Xiang" userId="5d49a64f78317fbe" providerId="LiveId" clId="{5C0A97C5-9D20-4E6C-AD70-1201F1677EBF}" dt="2023-01-09T01:59:19.652" v="622" actId="20577"/>
      <pc:docMkLst>
        <pc:docMk/>
      </pc:docMkLst>
      <pc:sldChg chg="modSp mod">
        <pc:chgData name="Cheng Ding Xiang" userId="5d49a64f78317fbe" providerId="LiveId" clId="{5C0A97C5-9D20-4E6C-AD70-1201F1677EBF}" dt="2023-01-09T01:37:03.059" v="61" actId="20577"/>
        <pc:sldMkLst>
          <pc:docMk/>
          <pc:sldMk cId="1783464959" sldId="428"/>
        </pc:sldMkLst>
        <pc:spChg chg="mod">
          <ac:chgData name="Cheng Ding Xiang" userId="5d49a64f78317fbe" providerId="LiveId" clId="{5C0A97C5-9D20-4E6C-AD70-1201F1677EBF}" dt="2023-01-09T01:37:03.059" v="61" actId="20577"/>
          <ac:spMkLst>
            <pc:docMk/>
            <pc:sldMk cId="1783464959" sldId="428"/>
            <ac:spMk id="3" creationId="{D1FC9FA0-B612-4A98-BE56-A57AC9D432D0}"/>
          </ac:spMkLst>
        </pc:spChg>
      </pc:sldChg>
      <pc:sldChg chg="modSp mod modNotesTx">
        <pc:chgData name="Cheng Ding Xiang" userId="5d49a64f78317fbe" providerId="LiveId" clId="{5C0A97C5-9D20-4E6C-AD70-1201F1677EBF}" dt="2023-01-09T01:53:48.782" v="228" actId="20577"/>
        <pc:sldMkLst>
          <pc:docMk/>
          <pc:sldMk cId="3035103157" sldId="431"/>
        </pc:sldMkLst>
        <pc:spChg chg="mod">
          <ac:chgData name="Cheng Ding Xiang" userId="5d49a64f78317fbe" providerId="LiveId" clId="{5C0A97C5-9D20-4E6C-AD70-1201F1677EBF}" dt="2023-01-09T01:53:14.779" v="227" actId="20577"/>
          <ac:spMkLst>
            <pc:docMk/>
            <pc:sldMk cId="3035103157" sldId="431"/>
            <ac:spMk id="3" creationId="{D1FC9FA0-B612-4A98-BE56-A57AC9D432D0}"/>
          </ac:spMkLst>
        </pc:spChg>
      </pc:sldChg>
      <pc:sldChg chg="modSp new del mod">
        <pc:chgData name="Cheng Ding Xiang" userId="5d49a64f78317fbe" providerId="LiveId" clId="{5C0A97C5-9D20-4E6C-AD70-1201F1677EBF}" dt="2023-01-09T01:54:46.381" v="241" actId="47"/>
        <pc:sldMkLst>
          <pc:docMk/>
          <pc:sldMk cId="1488495230" sldId="481"/>
        </pc:sldMkLst>
        <pc:spChg chg="mod">
          <ac:chgData name="Cheng Ding Xiang" userId="5d49a64f78317fbe" providerId="LiveId" clId="{5C0A97C5-9D20-4E6C-AD70-1201F1677EBF}" dt="2023-01-09T01:54:41.727" v="239" actId="20577"/>
          <ac:spMkLst>
            <pc:docMk/>
            <pc:sldMk cId="1488495230" sldId="481"/>
            <ac:spMk id="2" creationId="{B6139918-E288-B5B7-336A-51E2B6AF8741}"/>
          </ac:spMkLst>
        </pc:spChg>
      </pc:sldChg>
      <pc:sldChg chg="delSp modSp add mod">
        <pc:chgData name="Cheng Ding Xiang" userId="5d49a64f78317fbe" providerId="LiveId" clId="{5C0A97C5-9D20-4E6C-AD70-1201F1677EBF}" dt="2023-01-09T01:59:19.652" v="622" actId="20577"/>
        <pc:sldMkLst>
          <pc:docMk/>
          <pc:sldMk cId="3800069381" sldId="482"/>
        </pc:sldMkLst>
        <pc:spChg chg="mod">
          <ac:chgData name="Cheng Ding Xiang" userId="5d49a64f78317fbe" providerId="LiveId" clId="{5C0A97C5-9D20-4E6C-AD70-1201F1677EBF}" dt="2023-01-09T01:57:50.858" v="462" actId="20577"/>
          <ac:spMkLst>
            <pc:docMk/>
            <pc:sldMk cId="3800069381" sldId="482"/>
            <ac:spMk id="2" creationId="{F57374F7-69DF-42DC-AC21-E410F857E1C6}"/>
          </ac:spMkLst>
        </pc:spChg>
        <pc:spChg chg="mod">
          <ac:chgData name="Cheng Ding Xiang" userId="5d49a64f78317fbe" providerId="LiveId" clId="{5C0A97C5-9D20-4E6C-AD70-1201F1677EBF}" dt="2023-01-09T01:59:19.652" v="622" actId="20577"/>
          <ac:spMkLst>
            <pc:docMk/>
            <pc:sldMk cId="3800069381" sldId="482"/>
            <ac:spMk id="3" creationId="{D1FC9FA0-B612-4A98-BE56-A57AC9D432D0}"/>
          </ac:spMkLst>
        </pc:spChg>
        <pc:picChg chg="del">
          <ac:chgData name="Cheng Ding Xiang" userId="5d49a64f78317fbe" providerId="LiveId" clId="{5C0A97C5-9D20-4E6C-AD70-1201F1677EBF}" dt="2023-01-09T01:55:07.377" v="278" actId="478"/>
          <ac:picMkLst>
            <pc:docMk/>
            <pc:sldMk cId="3800069381" sldId="482"/>
            <ac:picMk id="5" creationId="{BDC4E054-3877-4A89-8624-D7E6AB3A1ADF}"/>
          </ac:picMkLst>
        </pc:picChg>
      </pc:sldChg>
    </pc:docChg>
  </pc:docChgLst>
  <pc:docChgLst>
    <pc:chgData name="Cheng Ding Xiang" userId="5d49a64f78317fbe" providerId="LiveId" clId="{A6F5A298-2691-496E-9182-245C6E318D94}"/>
    <pc:docChg chg="undo custSel addSld modSld sldOrd modSection">
      <pc:chgData name="Cheng Ding Xiang" userId="5d49a64f78317fbe" providerId="LiveId" clId="{A6F5A298-2691-496E-9182-245C6E318D94}" dt="2021-01-05T07:38:47.492" v="1098" actId="20577"/>
      <pc:docMkLst>
        <pc:docMk/>
      </pc:docMkLst>
      <pc:sldChg chg="delSp mod">
        <pc:chgData name="Cheng Ding Xiang" userId="5d49a64f78317fbe" providerId="LiveId" clId="{A6F5A298-2691-496E-9182-245C6E318D94}" dt="2021-01-03T06:25:29.172" v="373" actId="478"/>
        <pc:sldMkLst>
          <pc:docMk/>
          <pc:sldMk cId="0" sldId="256"/>
        </pc:sldMkLst>
        <pc:picChg chg="del">
          <ac:chgData name="Cheng Ding Xiang" userId="5d49a64f78317fbe" providerId="LiveId" clId="{A6F5A298-2691-496E-9182-245C6E318D94}" dt="2021-01-03T06:25:29.172" v="373" actId="478"/>
          <ac:picMkLst>
            <pc:docMk/>
            <pc:sldMk cId="0" sldId="256"/>
            <ac:picMk id="5" creationId="{A35B46D9-E98D-44CF-973B-5E66ADE69AC7}"/>
          </ac:picMkLst>
        </pc:picChg>
      </pc:sldChg>
      <pc:sldChg chg="modSp mod">
        <pc:chgData name="Cheng Ding Xiang" userId="5d49a64f78317fbe" providerId="LiveId" clId="{A6F5A298-2691-496E-9182-245C6E318D94}" dt="2021-01-05T05:18:26.677" v="650" actId="20577"/>
        <pc:sldMkLst>
          <pc:docMk/>
          <pc:sldMk cId="1401633822" sldId="310"/>
        </pc:sldMkLst>
        <pc:spChg chg="mod">
          <ac:chgData name="Cheng Ding Xiang" userId="5d49a64f78317fbe" providerId="LiveId" clId="{A6F5A298-2691-496E-9182-245C6E318D94}" dt="2021-01-05T05:18:26.677" v="650" actId="20577"/>
          <ac:spMkLst>
            <pc:docMk/>
            <pc:sldMk cId="1401633822" sldId="310"/>
            <ac:spMk id="118" creationId="{00000000-0000-0000-0000-000000000000}"/>
          </ac:spMkLst>
        </pc:spChg>
      </pc:sldChg>
      <pc:sldChg chg="modSp mod">
        <pc:chgData name="Cheng Ding Xiang" userId="5d49a64f78317fbe" providerId="LiveId" clId="{A6F5A298-2691-496E-9182-245C6E318D94}" dt="2021-01-03T05:42:59.761" v="356" actId="20577"/>
        <pc:sldMkLst>
          <pc:docMk/>
          <pc:sldMk cId="841681832" sldId="392"/>
        </pc:sldMkLst>
        <pc:spChg chg="mod">
          <ac:chgData name="Cheng Ding Xiang" userId="5d49a64f78317fbe" providerId="LiveId" clId="{A6F5A298-2691-496E-9182-245C6E318D94}" dt="2021-01-03T05:42:59.761" v="356" actId="20577"/>
          <ac:spMkLst>
            <pc:docMk/>
            <pc:sldMk cId="841681832" sldId="392"/>
            <ac:spMk id="3" creationId="{2194424D-49A3-42D8-98AC-CD92A136BF27}"/>
          </ac:spMkLst>
        </pc:spChg>
      </pc:sldChg>
      <pc:sldChg chg="modSp modAnim">
        <pc:chgData name="Cheng Ding Xiang" userId="5d49a64f78317fbe" providerId="LiveId" clId="{A6F5A298-2691-496E-9182-245C6E318D94}" dt="2020-12-31T12:22:04.193" v="165" actId="20577"/>
        <pc:sldMkLst>
          <pc:docMk/>
          <pc:sldMk cId="2169504136" sldId="393"/>
        </pc:sldMkLst>
        <pc:spChg chg="mod">
          <ac:chgData name="Cheng Ding Xiang" userId="5d49a64f78317fbe" providerId="LiveId" clId="{A6F5A298-2691-496E-9182-245C6E318D94}" dt="2020-12-31T12:22:04.193" v="165" actId="20577"/>
          <ac:spMkLst>
            <pc:docMk/>
            <pc:sldMk cId="2169504136" sldId="393"/>
            <ac:spMk id="3" creationId="{554EEB4C-4D4B-4550-B8EA-29EF25D323DD}"/>
          </ac:spMkLst>
        </pc:spChg>
      </pc:sldChg>
      <pc:sldChg chg="modSp mod modAnim">
        <pc:chgData name="Cheng Ding Xiang" userId="5d49a64f78317fbe" providerId="LiveId" clId="{A6F5A298-2691-496E-9182-245C6E318D94}" dt="2021-01-05T05:04:52.051" v="495" actId="20577"/>
        <pc:sldMkLst>
          <pc:docMk/>
          <pc:sldMk cId="1311643604" sldId="394"/>
        </pc:sldMkLst>
        <pc:spChg chg="mod">
          <ac:chgData name="Cheng Ding Xiang" userId="5d49a64f78317fbe" providerId="LiveId" clId="{A6F5A298-2691-496E-9182-245C6E318D94}" dt="2021-01-05T04:56:20.141" v="474" actId="20577"/>
          <ac:spMkLst>
            <pc:docMk/>
            <pc:sldMk cId="1311643604" sldId="394"/>
            <ac:spMk id="2" creationId="{0914B793-B4F6-4759-8C7F-958D9763769E}"/>
          </ac:spMkLst>
        </pc:spChg>
        <pc:spChg chg="mod">
          <ac:chgData name="Cheng Ding Xiang" userId="5d49a64f78317fbe" providerId="LiveId" clId="{A6F5A298-2691-496E-9182-245C6E318D94}" dt="2021-01-05T05:04:52.051" v="495" actId="20577"/>
          <ac:spMkLst>
            <pc:docMk/>
            <pc:sldMk cId="1311643604" sldId="394"/>
            <ac:spMk id="3" creationId="{8ED18C47-403F-435B-9A39-B2CFA84041C2}"/>
          </ac:spMkLst>
        </pc:spChg>
      </pc:sldChg>
      <pc:sldChg chg="modSp mod">
        <pc:chgData name="Cheng Ding Xiang" userId="5d49a64f78317fbe" providerId="LiveId" clId="{A6F5A298-2691-496E-9182-245C6E318D94}" dt="2020-12-31T12:15:23.334" v="12" actId="20577"/>
        <pc:sldMkLst>
          <pc:docMk/>
          <pc:sldMk cId="342820342" sldId="396"/>
        </pc:sldMkLst>
        <pc:spChg chg="mod">
          <ac:chgData name="Cheng Ding Xiang" userId="5d49a64f78317fbe" providerId="LiveId" clId="{A6F5A298-2691-496E-9182-245C6E318D94}" dt="2020-12-31T12:15:23.334" v="12" actId="20577"/>
          <ac:spMkLst>
            <pc:docMk/>
            <pc:sldMk cId="342820342" sldId="396"/>
            <ac:spMk id="97" creationId="{00000000-0000-0000-0000-000000000000}"/>
          </ac:spMkLst>
        </pc:spChg>
      </pc:sldChg>
      <pc:sldChg chg="modSp">
        <pc:chgData name="Cheng Ding Xiang" userId="5d49a64f78317fbe" providerId="LiveId" clId="{A6F5A298-2691-496E-9182-245C6E318D94}" dt="2021-01-04T06:18:27.254" v="447" actId="20577"/>
        <pc:sldMkLst>
          <pc:docMk/>
          <pc:sldMk cId="1190348434" sldId="397"/>
        </pc:sldMkLst>
        <pc:spChg chg="mod">
          <ac:chgData name="Cheng Ding Xiang" userId="5d49a64f78317fbe" providerId="LiveId" clId="{A6F5A298-2691-496E-9182-245C6E318D94}" dt="2021-01-04T06:18:27.254" v="447" actId="20577"/>
          <ac:spMkLst>
            <pc:docMk/>
            <pc:sldMk cId="1190348434" sldId="397"/>
            <ac:spMk id="3" creationId="{B83F0D8B-5B1B-4425-9C12-8BFAD4404ECB}"/>
          </ac:spMkLst>
        </pc:spChg>
      </pc:sldChg>
      <pc:sldChg chg="modSp modAnim">
        <pc:chgData name="Cheng Ding Xiang" userId="5d49a64f78317fbe" providerId="LiveId" clId="{A6F5A298-2691-496E-9182-245C6E318D94}" dt="2020-12-31T12:23:37.373" v="245" actId="20577"/>
        <pc:sldMkLst>
          <pc:docMk/>
          <pc:sldMk cId="3344230476" sldId="398"/>
        </pc:sldMkLst>
        <pc:spChg chg="mod">
          <ac:chgData name="Cheng Ding Xiang" userId="5d49a64f78317fbe" providerId="LiveId" clId="{A6F5A298-2691-496E-9182-245C6E318D94}" dt="2020-12-31T12:23:37.373" v="245" actId="20577"/>
          <ac:spMkLst>
            <pc:docMk/>
            <pc:sldMk cId="3344230476" sldId="398"/>
            <ac:spMk id="3" creationId="{8446F3F4-114F-451F-9B8E-02EC15E4A233}"/>
          </ac:spMkLst>
        </pc:spChg>
      </pc:sldChg>
      <pc:sldChg chg="modSp">
        <pc:chgData name="Cheng Ding Xiang" userId="5d49a64f78317fbe" providerId="LiveId" clId="{A6F5A298-2691-496E-9182-245C6E318D94}" dt="2021-01-03T05:26:13.484" v="302" actId="20577"/>
        <pc:sldMkLst>
          <pc:docMk/>
          <pc:sldMk cId="1203709244" sldId="399"/>
        </pc:sldMkLst>
        <pc:spChg chg="mod">
          <ac:chgData name="Cheng Ding Xiang" userId="5d49a64f78317fbe" providerId="LiveId" clId="{A6F5A298-2691-496E-9182-245C6E318D94}" dt="2021-01-03T05:26:13.484" v="302" actId="20577"/>
          <ac:spMkLst>
            <pc:docMk/>
            <pc:sldMk cId="1203709244" sldId="399"/>
            <ac:spMk id="3" creationId="{932EA1E4-57C5-40DB-9AE3-80CB08C84531}"/>
          </ac:spMkLst>
        </pc:spChg>
      </pc:sldChg>
      <pc:sldChg chg="modSp modNotesTx">
        <pc:chgData name="Cheng Ding Xiang" userId="5d49a64f78317fbe" providerId="LiveId" clId="{A6F5A298-2691-496E-9182-245C6E318D94}" dt="2021-01-05T05:13:15.012" v="648" actId="20577"/>
        <pc:sldMkLst>
          <pc:docMk/>
          <pc:sldMk cId="2462571050" sldId="400"/>
        </pc:sldMkLst>
        <pc:spChg chg="mod">
          <ac:chgData name="Cheng Ding Xiang" userId="5d49a64f78317fbe" providerId="LiveId" clId="{A6F5A298-2691-496E-9182-245C6E318D94}" dt="2021-01-05T05:13:15.012" v="648" actId="20577"/>
          <ac:spMkLst>
            <pc:docMk/>
            <pc:sldMk cId="2462571050" sldId="400"/>
            <ac:spMk id="3" creationId="{DFA01949-538C-453D-932A-71EDB8D4EACE}"/>
          </ac:spMkLst>
        </pc:spChg>
      </pc:sldChg>
      <pc:sldChg chg="modSp mod ord">
        <pc:chgData name="Cheng Ding Xiang" userId="5d49a64f78317fbe" providerId="LiveId" clId="{A6F5A298-2691-496E-9182-245C6E318D94}" dt="2021-01-05T05:12:51.410" v="634" actId="20577"/>
        <pc:sldMkLst>
          <pc:docMk/>
          <pc:sldMk cId="282254530" sldId="402"/>
        </pc:sldMkLst>
        <pc:spChg chg="mod">
          <ac:chgData name="Cheng Ding Xiang" userId="5d49a64f78317fbe" providerId="LiveId" clId="{A6F5A298-2691-496E-9182-245C6E318D94}" dt="2021-01-05T05:12:51.410" v="634" actId="20577"/>
          <ac:spMkLst>
            <pc:docMk/>
            <pc:sldMk cId="282254530" sldId="402"/>
            <ac:spMk id="3" creationId="{8ED18C47-403F-435B-9A39-B2CFA84041C2}"/>
          </ac:spMkLst>
        </pc:spChg>
      </pc:sldChg>
      <pc:sldChg chg="modSp">
        <pc:chgData name="Cheng Ding Xiang" userId="5d49a64f78317fbe" providerId="LiveId" clId="{A6F5A298-2691-496E-9182-245C6E318D94}" dt="2020-12-31T12:22:26.084" v="166" actId="20577"/>
        <pc:sldMkLst>
          <pc:docMk/>
          <pc:sldMk cId="2090283154" sldId="403"/>
        </pc:sldMkLst>
        <pc:spChg chg="mod">
          <ac:chgData name="Cheng Ding Xiang" userId="5d49a64f78317fbe" providerId="LiveId" clId="{A6F5A298-2691-496E-9182-245C6E318D94}" dt="2020-12-31T12:22:26.084" v="166" actId="20577"/>
          <ac:spMkLst>
            <pc:docMk/>
            <pc:sldMk cId="2090283154" sldId="403"/>
            <ac:spMk id="3" creationId="{6C85FF60-F75C-4D64-B8D5-287787982AA1}"/>
          </ac:spMkLst>
        </pc:spChg>
      </pc:sldChg>
      <pc:sldChg chg="modSp">
        <pc:chgData name="Cheng Ding Xiang" userId="5d49a64f78317fbe" providerId="LiveId" clId="{A6F5A298-2691-496E-9182-245C6E318D94}" dt="2021-01-05T05:13:30.410" v="649" actId="20577"/>
        <pc:sldMkLst>
          <pc:docMk/>
          <pc:sldMk cId="2090467407" sldId="404"/>
        </pc:sldMkLst>
        <pc:spChg chg="mod">
          <ac:chgData name="Cheng Ding Xiang" userId="5d49a64f78317fbe" providerId="LiveId" clId="{A6F5A298-2691-496E-9182-245C6E318D94}" dt="2021-01-05T05:13:30.410" v="649" actId="20577"/>
          <ac:spMkLst>
            <pc:docMk/>
            <pc:sldMk cId="2090467407" sldId="404"/>
            <ac:spMk id="3" creationId="{452E61CA-6D05-4411-A791-7B795F4F1AE8}"/>
          </ac:spMkLst>
        </pc:spChg>
      </pc:sldChg>
      <pc:sldChg chg="modSp mod">
        <pc:chgData name="Cheng Ding Xiang" userId="5d49a64f78317fbe" providerId="LiveId" clId="{A6F5A298-2691-496E-9182-245C6E318D94}" dt="2021-01-05T06:47:19.629" v="731" actId="20577"/>
        <pc:sldMkLst>
          <pc:docMk/>
          <pc:sldMk cId="2593301705" sldId="406"/>
        </pc:sldMkLst>
        <pc:spChg chg="mod">
          <ac:chgData name="Cheng Ding Xiang" userId="5d49a64f78317fbe" providerId="LiveId" clId="{A6F5A298-2691-496E-9182-245C6E318D94}" dt="2021-01-05T06:47:19.629" v="731" actId="20577"/>
          <ac:spMkLst>
            <pc:docMk/>
            <pc:sldMk cId="2593301705" sldId="406"/>
            <ac:spMk id="3" creationId="{59B502E2-FE58-49DF-9120-DBB2305A82A5}"/>
          </ac:spMkLst>
        </pc:spChg>
      </pc:sldChg>
      <pc:sldChg chg="modSp">
        <pc:chgData name="Cheng Ding Xiang" userId="5d49a64f78317fbe" providerId="LiveId" clId="{A6F5A298-2691-496E-9182-245C6E318D94}" dt="2021-01-03T05:44:03.922" v="360" actId="20577"/>
        <pc:sldMkLst>
          <pc:docMk/>
          <pc:sldMk cId="3115948950" sldId="410"/>
        </pc:sldMkLst>
        <pc:spChg chg="mod">
          <ac:chgData name="Cheng Ding Xiang" userId="5d49a64f78317fbe" providerId="LiveId" clId="{A6F5A298-2691-496E-9182-245C6E318D94}" dt="2021-01-03T05:44:03.922" v="360" actId="20577"/>
          <ac:spMkLst>
            <pc:docMk/>
            <pc:sldMk cId="3115948950" sldId="410"/>
            <ac:spMk id="3" creationId="{CB64ADB6-0DF5-45E0-A238-ABF99C6BD4DA}"/>
          </ac:spMkLst>
        </pc:spChg>
      </pc:sldChg>
      <pc:sldChg chg="modSp">
        <pc:chgData name="Cheng Ding Xiang" userId="5d49a64f78317fbe" providerId="LiveId" clId="{A6F5A298-2691-496E-9182-245C6E318D94}" dt="2021-01-03T05:44:24.908" v="371" actId="20577"/>
        <pc:sldMkLst>
          <pc:docMk/>
          <pc:sldMk cId="1948528043" sldId="411"/>
        </pc:sldMkLst>
        <pc:spChg chg="mod">
          <ac:chgData name="Cheng Ding Xiang" userId="5d49a64f78317fbe" providerId="LiveId" clId="{A6F5A298-2691-496E-9182-245C6E318D94}" dt="2021-01-03T05:44:24.908" v="371" actId="20577"/>
          <ac:spMkLst>
            <pc:docMk/>
            <pc:sldMk cId="1948528043" sldId="411"/>
            <ac:spMk id="3" creationId="{1897BC04-5C65-40E3-8FC9-797E3D35F84E}"/>
          </ac:spMkLst>
        </pc:spChg>
      </pc:sldChg>
      <pc:sldChg chg="modSp mod">
        <pc:chgData name="Cheng Ding Xiang" userId="5d49a64f78317fbe" providerId="LiveId" clId="{A6F5A298-2691-496E-9182-245C6E318D94}" dt="2021-01-05T06:50:47.715" v="811" actId="20577"/>
        <pc:sldMkLst>
          <pc:docMk/>
          <pc:sldMk cId="357955955" sldId="412"/>
        </pc:sldMkLst>
        <pc:spChg chg="mod">
          <ac:chgData name="Cheng Ding Xiang" userId="5d49a64f78317fbe" providerId="LiveId" clId="{A6F5A298-2691-496E-9182-245C6E318D94}" dt="2021-01-05T06:50:47.715" v="811" actId="20577"/>
          <ac:spMkLst>
            <pc:docMk/>
            <pc:sldMk cId="357955955" sldId="412"/>
            <ac:spMk id="2" creationId="{0E284B2B-40B8-4573-8FF8-D35EA941B423}"/>
          </ac:spMkLst>
        </pc:spChg>
      </pc:sldChg>
      <pc:sldChg chg="modSp modAnim">
        <pc:chgData name="Cheng Ding Xiang" userId="5d49a64f78317fbe" providerId="LiveId" clId="{A6F5A298-2691-496E-9182-245C6E318D94}" dt="2021-01-05T07:25:42.175" v="832"/>
        <pc:sldMkLst>
          <pc:docMk/>
          <pc:sldMk cId="3783429829" sldId="413"/>
        </pc:sldMkLst>
        <pc:spChg chg="mod">
          <ac:chgData name="Cheng Ding Xiang" userId="5d49a64f78317fbe" providerId="LiveId" clId="{A6F5A298-2691-496E-9182-245C6E318D94}" dt="2021-01-05T07:25:28.393" v="831"/>
          <ac:spMkLst>
            <pc:docMk/>
            <pc:sldMk cId="3783429829" sldId="413"/>
            <ac:spMk id="3" creationId="{BAE38184-21EF-493E-B788-4AF663A44282}"/>
          </ac:spMkLst>
        </pc:spChg>
      </pc:sldChg>
      <pc:sldChg chg="modSp mod">
        <pc:chgData name="Cheng Ding Xiang" userId="5d49a64f78317fbe" providerId="LiveId" clId="{A6F5A298-2691-496E-9182-245C6E318D94}" dt="2021-01-05T06:49:42.615" v="806" actId="20577"/>
        <pc:sldMkLst>
          <pc:docMk/>
          <pc:sldMk cId="3201768671" sldId="415"/>
        </pc:sldMkLst>
        <pc:spChg chg="mod">
          <ac:chgData name="Cheng Ding Xiang" userId="5d49a64f78317fbe" providerId="LiveId" clId="{A6F5A298-2691-496E-9182-245C6E318D94}" dt="2021-01-05T06:49:42.615" v="806" actId="20577"/>
          <ac:spMkLst>
            <pc:docMk/>
            <pc:sldMk cId="3201768671" sldId="415"/>
            <ac:spMk id="3" creationId="{B330B3B1-6349-42DF-99A1-DF4CD1317425}"/>
          </ac:spMkLst>
        </pc:spChg>
        <pc:spChg chg="mod">
          <ac:chgData name="Cheng Ding Xiang" userId="5d49a64f78317fbe" providerId="LiveId" clId="{A6F5A298-2691-496E-9182-245C6E318D94}" dt="2021-01-05T05:24:44.226" v="730" actId="20577"/>
          <ac:spMkLst>
            <pc:docMk/>
            <pc:sldMk cId="3201768671" sldId="415"/>
            <ac:spMk id="5" creationId="{F60D2F2E-9C39-4B6E-93CE-11C6064C649D}"/>
          </ac:spMkLst>
        </pc:spChg>
      </pc:sldChg>
      <pc:sldChg chg="modSp modAnim">
        <pc:chgData name="Cheng Ding Xiang" userId="5d49a64f78317fbe" providerId="LiveId" clId="{A6F5A298-2691-496E-9182-245C6E318D94}" dt="2021-01-05T06:50:16.743" v="810" actId="20577"/>
        <pc:sldMkLst>
          <pc:docMk/>
          <pc:sldMk cId="214679897" sldId="416"/>
        </pc:sldMkLst>
        <pc:spChg chg="mod">
          <ac:chgData name="Cheng Ding Xiang" userId="5d49a64f78317fbe" providerId="LiveId" clId="{A6F5A298-2691-496E-9182-245C6E318D94}" dt="2021-01-05T06:50:16.743" v="810" actId="20577"/>
          <ac:spMkLst>
            <pc:docMk/>
            <pc:sldMk cId="214679897" sldId="416"/>
            <ac:spMk id="3" creationId="{CBDB40E1-23F6-4AD4-85C4-4397462D0BA7}"/>
          </ac:spMkLst>
        </pc:spChg>
      </pc:sldChg>
      <pc:sldChg chg="modSp">
        <pc:chgData name="Cheng Ding Xiang" userId="5d49a64f78317fbe" providerId="LiveId" clId="{A6F5A298-2691-496E-9182-245C6E318D94}" dt="2020-12-31T12:10:53.288" v="6" actId="20577"/>
        <pc:sldMkLst>
          <pc:docMk/>
          <pc:sldMk cId="4032013206" sldId="417"/>
        </pc:sldMkLst>
        <pc:spChg chg="mod">
          <ac:chgData name="Cheng Ding Xiang" userId="5d49a64f78317fbe" providerId="LiveId" clId="{A6F5A298-2691-496E-9182-245C6E318D94}" dt="2020-12-31T12:10:53.288" v="6" actId="20577"/>
          <ac:spMkLst>
            <pc:docMk/>
            <pc:sldMk cId="4032013206" sldId="417"/>
            <ac:spMk id="3" creationId="{3AADE163-8FCE-47E7-9A93-651E037F0A2C}"/>
          </ac:spMkLst>
        </pc:spChg>
      </pc:sldChg>
      <pc:sldChg chg="modSp">
        <pc:chgData name="Cheng Ding Xiang" userId="5d49a64f78317fbe" providerId="LiveId" clId="{A6F5A298-2691-496E-9182-245C6E318D94}" dt="2021-01-04T06:12:48.689" v="444" actId="20577"/>
        <pc:sldMkLst>
          <pc:docMk/>
          <pc:sldMk cId="3844622566" sldId="418"/>
        </pc:sldMkLst>
        <pc:spChg chg="mod">
          <ac:chgData name="Cheng Ding Xiang" userId="5d49a64f78317fbe" providerId="LiveId" clId="{A6F5A298-2691-496E-9182-245C6E318D94}" dt="2021-01-04T06:12:48.689" v="444" actId="20577"/>
          <ac:spMkLst>
            <pc:docMk/>
            <pc:sldMk cId="3844622566" sldId="418"/>
            <ac:spMk id="3" creationId="{6FECD667-A1AB-4C70-87AA-18337BC6B7F3}"/>
          </ac:spMkLst>
        </pc:spChg>
      </pc:sldChg>
      <pc:sldChg chg="modSp add modAnim">
        <pc:chgData name="Cheng Ding Xiang" userId="5d49a64f78317fbe" providerId="LiveId" clId="{A6F5A298-2691-496E-9182-245C6E318D94}" dt="2021-01-05T07:38:47.492" v="1098" actId="20577"/>
        <pc:sldMkLst>
          <pc:docMk/>
          <pc:sldMk cId="4058185721" sldId="420"/>
        </pc:sldMkLst>
        <pc:spChg chg="mod">
          <ac:chgData name="Cheng Ding Xiang" userId="5d49a64f78317fbe" providerId="LiveId" clId="{A6F5A298-2691-496E-9182-245C6E318D94}" dt="2021-01-05T07:38:47.492" v="1098" actId="20577"/>
          <ac:spMkLst>
            <pc:docMk/>
            <pc:sldMk cId="4058185721" sldId="420"/>
            <ac:spMk id="3" creationId="{BAE38184-21EF-493E-B788-4AF663A44282}"/>
          </ac:spMkLst>
        </pc:spChg>
      </pc:sldChg>
      <pc:sldChg chg="modSp add modAnim">
        <pc:chgData name="Cheng Ding Xiang" userId="5d49a64f78317fbe" providerId="LiveId" clId="{A6F5A298-2691-496E-9182-245C6E318D94}" dt="2021-01-05T07:25:47.676" v="834"/>
        <pc:sldMkLst>
          <pc:docMk/>
          <pc:sldMk cId="1417272295" sldId="421"/>
        </pc:sldMkLst>
        <pc:spChg chg="mod">
          <ac:chgData name="Cheng Ding Xiang" userId="5d49a64f78317fbe" providerId="LiveId" clId="{A6F5A298-2691-496E-9182-245C6E318D94}" dt="2021-01-05T07:25:47.676" v="834"/>
          <ac:spMkLst>
            <pc:docMk/>
            <pc:sldMk cId="1417272295" sldId="421"/>
            <ac:spMk id="3" creationId="{BAE38184-21EF-493E-B788-4AF663A44282}"/>
          </ac:spMkLst>
        </pc:spChg>
      </pc:sldChg>
    </pc:docChg>
  </pc:docChgLst>
  <pc:docChgLst>
    <pc:chgData name="Cheng Ding Xiang" userId="5d49a64f78317fbe" providerId="LiveId" clId="{5E52B931-D2BF-48B1-831F-CA4CB39B4E72}"/>
    <pc:docChg chg="modSld">
      <pc:chgData name="Cheng Ding Xiang" userId="5d49a64f78317fbe" providerId="LiveId" clId="{5E52B931-D2BF-48B1-831F-CA4CB39B4E72}" dt="2020-12-31T02:50:40.006" v="44" actId="20577"/>
      <pc:docMkLst>
        <pc:docMk/>
      </pc:docMkLst>
      <pc:sldChg chg="modSp">
        <pc:chgData name="Cheng Ding Xiang" userId="5d49a64f78317fbe" providerId="LiveId" clId="{5E52B931-D2BF-48B1-831F-CA4CB39B4E72}" dt="2020-12-31T02:50:40.006" v="44" actId="20577"/>
        <pc:sldMkLst>
          <pc:docMk/>
          <pc:sldMk cId="2553880898" sldId="391"/>
        </pc:sldMkLst>
        <pc:spChg chg="mod">
          <ac:chgData name="Cheng Ding Xiang" userId="5d49a64f78317fbe" providerId="LiveId" clId="{5E52B931-D2BF-48B1-831F-CA4CB39B4E72}" dt="2020-12-31T02:50:40.006" v="44" actId="20577"/>
          <ac:spMkLst>
            <pc:docMk/>
            <pc:sldMk cId="2553880898" sldId="391"/>
            <ac:spMk id="3" creationId="{75F84C9B-659B-42A5-8974-7B4D5A5BBE8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9989B7-558F-4393-A30B-00ABCD86D641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SG"/>
        </a:p>
      </dgm:t>
    </dgm:pt>
    <dgm:pt modelId="{7168C27B-60E8-4A79-A269-08E1F5DA173F}">
      <dgm:prSet phldrT="[Text]" custT="1"/>
      <dgm:spPr/>
      <dgm:t>
        <a:bodyPr anchor="ctr" anchorCtr="1"/>
        <a:lstStyle/>
        <a:p>
          <a:pPr algn="l"/>
          <a:r>
            <a:rPr lang="en-SG" sz="2000" dirty="0">
              <a:ln>
                <a:noFill/>
              </a:ln>
            </a:rPr>
            <a:t>Planning</a:t>
          </a:r>
          <a:endParaRPr lang="en-SG" sz="2000" dirty="0">
            <a:ln>
              <a:noFill/>
            </a:ln>
            <a:solidFill>
              <a:schemeClr val="lt1"/>
            </a:solidFill>
          </a:endParaRPr>
        </a:p>
      </dgm:t>
    </dgm:pt>
    <dgm:pt modelId="{03108B83-912C-49B1-A7DE-6AE5DDA93143}" type="parTrans" cxnId="{CF013557-0FC8-4E5B-890F-51E0C00DBE14}">
      <dgm:prSet/>
      <dgm:spPr/>
      <dgm:t>
        <a:bodyPr/>
        <a:lstStyle/>
        <a:p>
          <a:endParaRPr lang="en-SG"/>
        </a:p>
      </dgm:t>
    </dgm:pt>
    <dgm:pt modelId="{466AFCB3-A30E-44AE-8C0D-20FD497C503F}" type="sibTrans" cxnId="{CF013557-0FC8-4E5B-890F-51E0C00DBE14}">
      <dgm:prSet/>
      <dgm:spPr/>
      <dgm:t>
        <a:bodyPr/>
        <a:lstStyle/>
        <a:p>
          <a:endParaRPr lang="en-SG"/>
        </a:p>
      </dgm:t>
    </dgm:pt>
    <dgm:pt modelId="{97DF6EA0-4725-469B-86F7-E3BF9D760CAD}">
      <dgm:prSet phldrT="[Text]" custT="1"/>
      <dgm:spPr/>
      <dgm:t>
        <a:bodyPr anchor="ctr" anchorCtr="1"/>
        <a:lstStyle/>
        <a:p>
          <a:pPr algn="l"/>
          <a:r>
            <a:rPr lang="en-SG" sz="2000" dirty="0">
              <a:ln>
                <a:noFill/>
              </a:ln>
              <a:solidFill>
                <a:schemeClr val="lt1"/>
              </a:solidFill>
            </a:rPr>
            <a:t>Defining</a:t>
          </a:r>
        </a:p>
      </dgm:t>
    </dgm:pt>
    <dgm:pt modelId="{C761A949-98E4-43BC-B3C1-E2FEEA1D81DC}" type="parTrans" cxnId="{1915E513-3A40-41AC-9741-75D6C8E4DFB7}">
      <dgm:prSet/>
      <dgm:spPr/>
      <dgm:t>
        <a:bodyPr/>
        <a:lstStyle/>
        <a:p>
          <a:endParaRPr lang="en-SG"/>
        </a:p>
      </dgm:t>
    </dgm:pt>
    <dgm:pt modelId="{1C588F2B-CE2C-4499-9219-DA43A30E1C1B}" type="sibTrans" cxnId="{1915E513-3A40-41AC-9741-75D6C8E4DFB7}">
      <dgm:prSet/>
      <dgm:spPr/>
      <dgm:t>
        <a:bodyPr/>
        <a:lstStyle/>
        <a:p>
          <a:endParaRPr lang="en-SG"/>
        </a:p>
      </dgm:t>
    </dgm:pt>
    <dgm:pt modelId="{259F5397-985C-4607-9AEE-74169D6DE0F7}">
      <dgm:prSet phldrT="[Text]" custT="1"/>
      <dgm:spPr/>
      <dgm:t>
        <a:bodyPr anchor="ctr" anchorCtr="1"/>
        <a:lstStyle/>
        <a:p>
          <a:pPr algn="l"/>
          <a:r>
            <a:rPr lang="en-SG" sz="2000" dirty="0">
              <a:ln>
                <a:noFill/>
              </a:ln>
              <a:solidFill>
                <a:schemeClr val="lt1"/>
              </a:solidFill>
            </a:rPr>
            <a:t>Developing</a:t>
          </a:r>
        </a:p>
      </dgm:t>
    </dgm:pt>
    <dgm:pt modelId="{B44F3A2B-13E3-49C9-8428-BA6CD2AD9512}" type="parTrans" cxnId="{3C9AED86-A8AA-4EB2-8C3F-9CEC5EA5C829}">
      <dgm:prSet/>
      <dgm:spPr/>
      <dgm:t>
        <a:bodyPr/>
        <a:lstStyle/>
        <a:p>
          <a:endParaRPr lang="en-SG"/>
        </a:p>
      </dgm:t>
    </dgm:pt>
    <dgm:pt modelId="{23E2F78F-F9DE-4069-BB4D-9B48361A096D}" type="sibTrans" cxnId="{3C9AED86-A8AA-4EB2-8C3F-9CEC5EA5C829}">
      <dgm:prSet/>
      <dgm:spPr/>
      <dgm:t>
        <a:bodyPr/>
        <a:lstStyle/>
        <a:p>
          <a:endParaRPr lang="en-SG"/>
        </a:p>
      </dgm:t>
    </dgm:pt>
    <dgm:pt modelId="{6EC0E3D5-EBBB-4D5D-A745-8377F460B34A}">
      <dgm:prSet phldrT="[Text]" custT="1"/>
      <dgm:spPr/>
      <dgm:t>
        <a:bodyPr anchor="ctr" anchorCtr="1"/>
        <a:lstStyle/>
        <a:p>
          <a:pPr algn="l"/>
          <a:r>
            <a:rPr lang="en-SG" sz="2000" dirty="0">
              <a:ln>
                <a:noFill/>
              </a:ln>
              <a:solidFill>
                <a:schemeClr val="lt1"/>
              </a:solidFill>
            </a:rPr>
            <a:t>Testing</a:t>
          </a:r>
        </a:p>
      </dgm:t>
    </dgm:pt>
    <dgm:pt modelId="{16B3B060-CC5B-4D55-B501-9BBAE66624D6}" type="parTrans" cxnId="{36BEAACD-E63B-44D6-97CC-66663029D2B2}">
      <dgm:prSet/>
      <dgm:spPr/>
      <dgm:t>
        <a:bodyPr/>
        <a:lstStyle/>
        <a:p>
          <a:endParaRPr lang="en-SG"/>
        </a:p>
      </dgm:t>
    </dgm:pt>
    <dgm:pt modelId="{B7506E1E-ECA9-4315-AC37-10FFBDA4D506}" type="sibTrans" cxnId="{36BEAACD-E63B-44D6-97CC-66663029D2B2}">
      <dgm:prSet/>
      <dgm:spPr/>
      <dgm:t>
        <a:bodyPr/>
        <a:lstStyle/>
        <a:p>
          <a:endParaRPr lang="en-SG"/>
        </a:p>
      </dgm:t>
    </dgm:pt>
    <dgm:pt modelId="{7F847B72-755F-444E-B1BB-1DB82AA7E716}">
      <dgm:prSet phldrT="[Text]" custT="1"/>
      <dgm:spPr/>
      <dgm:t>
        <a:bodyPr anchor="ctr" anchorCtr="1"/>
        <a:lstStyle/>
        <a:p>
          <a:pPr algn="l"/>
          <a:r>
            <a:rPr lang="en-SG" sz="2000" dirty="0">
              <a:ln>
                <a:noFill/>
              </a:ln>
              <a:solidFill>
                <a:schemeClr val="lt1"/>
              </a:solidFill>
            </a:rPr>
            <a:t>Deployment</a:t>
          </a:r>
          <a:endParaRPr lang="en-SG" sz="1200" dirty="0">
            <a:ln>
              <a:noFill/>
            </a:ln>
            <a:solidFill>
              <a:schemeClr val="lt1"/>
            </a:solidFill>
          </a:endParaRPr>
        </a:p>
      </dgm:t>
    </dgm:pt>
    <dgm:pt modelId="{EE23ED1C-AE91-4AC7-9658-AFD01F393557}" type="parTrans" cxnId="{2E9D9663-7261-4973-B6B4-C09AB6DA6852}">
      <dgm:prSet/>
      <dgm:spPr/>
      <dgm:t>
        <a:bodyPr/>
        <a:lstStyle/>
        <a:p>
          <a:endParaRPr lang="en-SG"/>
        </a:p>
      </dgm:t>
    </dgm:pt>
    <dgm:pt modelId="{5BD66C9B-1950-4D7F-BAF9-46DB940EA7D9}" type="sibTrans" cxnId="{2E9D9663-7261-4973-B6B4-C09AB6DA6852}">
      <dgm:prSet/>
      <dgm:spPr/>
      <dgm:t>
        <a:bodyPr/>
        <a:lstStyle/>
        <a:p>
          <a:endParaRPr lang="en-SG"/>
        </a:p>
      </dgm:t>
    </dgm:pt>
    <dgm:pt modelId="{9B3D7017-682F-4E63-B681-C95363958F20}">
      <dgm:prSet custT="1"/>
      <dgm:spPr/>
      <dgm:t>
        <a:bodyPr anchor="ctr" anchorCtr="1"/>
        <a:lstStyle/>
        <a:p>
          <a:pPr algn="l"/>
          <a:r>
            <a:rPr lang="en-SG" sz="2000" dirty="0">
              <a:ln>
                <a:noFill/>
              </a:ln>
              <a:solidFill>
                <a:schemeClr val="lt1"/>
              </a:solidFill>
            </a:rPr>
            <a:t>Designing</a:t>
          </a:r>
        </a:p>
      </dgm:t>
    </dgm:pt>
    <dgm:pt modelId="{2ECF8BDD-49F5-4B56-95AC-BBCC848B058A}" type="parTrans" cxnId="{E9E09857-5BA1-4E0E-873B-18E60CE47731}">
      <dgm:prSet/>
      <dgm:spPr/>
      <dgm:t>
        <a:bodyPr/>
        <a:lstStyle/>
        <a:p>
          <a:endParaRPr lang="en-SG"/>
        </a:p>
      </dgm:t>
    </dgm:pt>
    <dgm:pt modelId="{D77F8E76-E261-4255-A6E5-101A3C249F71}" type="sibTrans" cxnId="{E9E09857-5BA1-4E0E-873B-18E60CE47731}">
      <dgm:prSet/>
      <dgm:spPr/>
      <dgm:t>
        <a:bodyPr/>
        <a:lstStyle/>
        <a:p>
          <a:endParaRPr lang="en-SG"/>
        </a:p>
      </dgm:t>
    </dgm:pt>
    <dgm:pt modelId="{0C79E72E-53B0-47F7-8F68-8A01161FDF2E}" type="pres">
      <dgm:prSet presAssocID="{7B9989B7-558F-4393-A30B-00ABCD86D641}" presName="Name0" presStyleCnt="0">
        <dgm:presLayoutVars>
          <dgm:dir/>
          <dgm:resizeHandles val="exact"/>
        </dgm:presLayoutVars>
      </dgm:prSet>
      <dgm:spPr/>
    </dgm:pt>
    <dgm:pt modelId="{4291C5C4-5938-411E-ABB6-5B97A15E0C97}" type="pres">
      <dgm:prSet presAssocID="{7B9989B7-558F-4393-A30B-00ABCD86D641}" presName="cycle" presStyleCnt="0"/>
      <dgm:spPr/>
    </dgm:pt>
    <dgm:pt modelId="{2A330E7E-8155-478E-B7D9-AC97E4936ECC}" type="pres">
      <dgm:prSet presAssocID="{7168C27B-60E8-4A79-A269-08E1F5DA173F}" presName="nodeFirstNode" presStyleLbl="node1" presStyleIdx="0" presStyleCnt="6" custScaleX="105176" custScaleY="80060">
        <dgm:presLayoutVars>
          <dgm:bulletEnabled val="1"/>
        </dgm:presLayoutVars>
      </dgm:prSet>
      <dgm:spPr/>
    </dgm:pt>
    <dgm:pt modelId="{9E8C10B8-7F5C-4B87-ABE0-A8BF36174027}" type="pres">
      <dgm:prSet presAssocID="{466AFCB3-A30E-44AE-8C0D-20FD497C503F}" presName="sibTransFirstNode" presStyleLbl="bgShp" presStyleIdx="0" presStyleCnt="1"/>
      <dgm:spPr/>
    </dgm:pt>
    <dgm:pt modelId="{975035CF-4F10-4670-9F09-462B988BE728}" type="pres">
      <dgm:prSet presAssocID="{97DF6EA0-4725-469B-86F7-E3BF9D760CAD}" presName="nodeFollowingNodes" presStyleLbl="node1" presStyleIdx="1" presStyleCnt="6" custScaleX="105176" custScaleY="80060">
        <dgm:presLayoutVars>
          <dgm:bulletEnabled val="1"/>
        </dgm:presLayoutVars>
      </dgm:prSet>
      <dgm:spPr/>
    </dgm:pt>
    <dgm:pt modelId="{9685A9E0-7EA5-423A-A499-DC801721FC45}" type="pres">
      <dgm:prSet presAssocID="{9B3D7017-682F-4E63-B681-C95363958F20}" presName="nodeFollowingNodes" presStyleLbl="node1" presStyleIdx="2" presStyleCnt="6" custScaleX="105176" custScaleY="80060">
        <dgm:presLayoutVars>
          <dgm:bulletEnabled val="1"/>
        </dgm:presLayoutVars>
      </dgm:prSet>
      <dgm:spPr/>
    </dgm:pt>
    <dgm:pt modelId="{CA9FB633-4280-4BB5-9E3E-27A9AAB08F04}" type="pres">
      <dgm:prSet presAssocID="{259F5397-985C-4607-9AEE-74169D6DE0F7}" presName="nodeFollowingNodes" presStyleLbl="node1" presStyleIdx="3" presStyleCnt="6" custScaleX="105176" custScaleY="80060">
        <dgm:presLayoutVars>
          <dgm:bulletEnabled val="1"/>
        </dgm:presLayoutVars>
      </dgm:prSet>
      <dgm:spPr/>
    </dgm:pt>
    <dgm:pt modelId="{4378C5B4-1B3E-4703-909D-447F0CE2F31A}" type="pres">
      <dgm:prSet presAssocID="{6EC0E3D5-EBBB-4D5D-A745-8377F460B34A}" presName="nodeFollowingNodes" presStyleLbl="node1" presStyleIdx="4" presStyleCnt="6" custScaleX="105176" custScaleY="80060">
        <dgm:presLayoutVars>
          <dgm:bulletEnabled val="1"/>
        </dgm:presLayoutVars>
      </dgm:prSet>
      <dgm:spPr/>
    </dgm:pt>
    <dgm:pt modelId="{E91CB69B-E30E-4929-97D8-E10E6C42DD71}" type="pres">
      <dgm:prSet presAssocID="{7F847B72-755F-444E-B1BB-1DB82AA7E716}" presName="nodeFollowingNodes" presStyleLbl="node1" presStyleIdx="5" presStyleCnt="6" custScaleX="105176" custScaleY="80060">
        <dgm:presLayoutVars>
          <dgm:bulletEnabled val="1"/>
        </dgm:presLayoutVars>
      </dgm:prSet>
      <dgm:spPr/>
    </dgm:pt>
  </dgm:ptLst>
  <dgm:cxnLst>
    <dgm:cxn modelId="{1915E513-3A40-41AC-9741-75D6C8E4DFB7}" srcId="{7B9989B7-558F-4393-A30B-00ABCD86D641}" destId="{97DF6EA0-4725-469B-86F7-E3BF9D760CAD}" srcOrd="1" destOrd="0" parTransId="{C761A949-98E4-43BC-B3C1-E2FEEA1D81DC}" sibTransId="{1C588F2B-CE2C-4499-9219-DA43A30E1C1B}"/>
    <dgm:cxn modelId="{40D08825-DEDD-4237-89EF-4A6BF40492E3}" type="presOf" srcId="{6EC0E3D5-EBBB-4D5D-A745-8377F460B34A}" destId="{4378C5B4-1B3E-4703-909D-447F0CE2F31A}" srcOrd="0" destOrd="0" presId="urn:microsoft.com/office/officeart/2005/8/layout/cycle3"/>
    <dgm:cxn modelId="{33B32636-EF3F-4CB0-BDFF-E51E71616DF8}" type="presOf" srcId="{466AFCB3-A30E-44AE-8C0D-20FD497C503F}" destId="{9E8C10B8-7F5C-4B87-ABE0-A8BF36174027}" srcOrd="0" destOrd="0" presId="urn:microsoft.com/office/officeart/2005/8/layout/cycle3"/>
    <dgm:cxn modelId="{E39FC942-9D5D-4E2A-BA0A-F68A22D32164}" type="presOf" srcId="{7F847B72-755F-444E-B1BB-1DB82AA7E716}" destId="{E91CB69B-E30E-4929-97D8-E10E6C42DD71}" srcOrd="0" destOrd="0" presId="urn:microsoft.com/office/officeart/2005/8/layout/cycle3"/>
    <dgm:cxn modelId="{2E9D9663-7261-4973-B6B4-C09AB6DA6852}" srcId="{7B9989B7-558F-4393-A30B-00ABCD86D641}" destId="{7F847B72-755F-444E-B1BB-1DB82AA7E716}" srcOrd="5" destOrd="0" parTransId="{EE23ED1C-AE91-4AC7-9658-AFD01F393557}" sibTransId="{5BD66C9B-1950-4D7F-BAF9-46DB940EA7D9}"/>
    <dgm:cxn modelId="{7AB0FD63-117D-4F4B-8755-9E5AF72107A7}" type="presOf" srcId="{7B9989B7-558F-4393-A30B-00ABCD86D641}" destId="{0C79E72E-53B0-47F7-8F68-8A01161FDF2E}" srcOrd="0" destOrd="0" presId="urn:microsoft.com/office/officeart/2005/8/layout/cycle3"/>
    <dgm:cxn modelId="{CD052344-0F45-4194-968A-82520069BEA9}" type="presOf" srcId="{7168C27B-60E8-4A79-A269-08E1F5DA173F}" destId="{2A330E7E-8155-478E-B7D9-AC97E4936ECC}" srcOrd="0" destOrd="0" presId="urn:microsoft.com/office/officeart/2005/8/layout/cycle3"/>
    <dgm:cxn modelId="{4C07366A-D9F9-4CAE-8C30-B5B81A7A1F74}" type="presOf" srcId="{97DF6EA0-4725-469B-86F7-E3BF9D760CAD}" destId="{975035CF-4F10-4670-9F09-462B988BE728}" srcOrd="0" destOrd="0" presId="urn:microsoft.com/office/officeart/2005/8/layout/cycle3"/>
    <dgm:cxn modelId="{CF013557-0FC8-4E5B-890F-51E0C00DBE14}" srcId="{7B9989B7-558F-4393-A30B-00ABCD86D641}" destId="{7168C27B-60E8-4A79-A269-08E1F5DA173F}" srcOrd="0" destOrd="0" parTransId="{03108B83-912C-49B1-A7DE-6AE5DDA93143}" sibTransId="{466AFCB3-A30E-44AE-8C0D-20FD497C503F}"/>
    <dgm:cxn modelId="{E9E09857-5BA1-4E0E-873B-18E60CE47731}" srcId="{7B9989B7-558F-4393-A30B-00ABCD86D641}" destId="{9B3D7017-682F-4E63-B681-C95363958F20}" srcOrd="2" destOrd="0" parTransId="{2ECF8BDD-49F5-4B56-95AC-BBCC848B058A}" sibTransId="{D77F8E76-E261-4255-A6E5-101A3C249F71}"/>
    <dgm:cxn modelId="{7096CE77-DF3F-43B0-B03A-7CF2EB0D1491}" type="presOf" srcId="{9B3D7017-682F-4E63-B681-C95363958F20}" destId="{9685A9E0-7EA5-423A-A499-DC801721FC45}" srcOrd="0" destOrd="0" presId="urn:microsoft.com/office/officeart/2005/8/layout/cycle3"/>
    <dgm:cxn modelId="{53C7FB80-ADFB-49B9-8BC3-590152C8FFE2}" type="presOf" srcId="{259F5397-985C-4607-9AEE-74169D6DE0F7}" destId="{CA9FB633-4280-4BB5-9E3E-27A9AAB08F04}" srcOrd="0" destOrd="0" presId="urn:microsoft.com/office/officeart/2005/8/layout/cycle3"/>
    <dgm:cxn modelId="{3C9AED86-A8AA-4EB2-8C3F-9CEC5EA5C829}" srcId="{7B9989B7-558F-4393-A30B-00ABCD86D641}" destId="{259F5397-985C-4607-9AEE-74169D6DE0F7}" srcOrd="3" destOrd="0" parTransId="{B44F3A2B-13E3-49C9-8428-BA6CD2AD9512}" sibTransId="{23E2F78F-F9DE-4069-BB4D-9B48361A096D}"/>
    <dgm:cxn modelId="{36BEAACD-E63B-44D6-97CC-66663029D2B2}" srcId="{7B9989B7-558F-4393-A30B-00ABCD86D641}" destId="{6EC0E3D5-EBBB-4D5D-A745-8377F460B34A}" srcOrd="4" destOrd="0" parTransId="{16B3B060-CC5B-4D55-B501-9BBAE66624D6}" sibTransId="{B7506E1E-ECA9-4315-AC37-10FFBDA4D506}"/>
    <dgm:cxn modelId="{9B09C528-8D40-4EA8-80D3-11FDD889F273}" type="presParOf" srcId="{0C79E72E-53B0-47F7-8F68-8A01161FDF2E}" destId="{4291C5C4-5938-411E-ABB6-5B97A15E0C97}" srcOrd="0" destOrd="0" presId="urn:microsoft.com/office/officeart/2005/8/layout/cycle3"/>
    <dgm:cxn modelId="{214055C5-2F20-4965-A9F6-5A6B747A2D89}" type="presParOf" srcId="{4291C5C4-5938-411E-ABB6-5B97A15E0C97}" destId="{2A330E7E-8155-478E-B7D9-AC97E4936ECC}" srcOrd="0" destOrd="0" presId="urn:microsoft.com/office/officeart/2005/8/layout/cycle3"/>
    <dgm:cxn modelId="{FAFD30B2-B67E-4845-A47A-A73D58D4C086}" type="presParOf" srcId="{4291C5C4-5938-411E-ABB6-5B97A15E0C97}" destId="{9E8C10B8-7F5C-4B87-ABE0-A8BF36174027}" srcOrd="1" destOrd="0" presId="urn:microsoft.com/office/officeart/2005/8/layout/cycle3"/>
    <dgm:cxn modelId="{24BD073C-748B-4F4B-8B6E-03B4329E585F}" type="presParOf" srcId="{4291C5C4-5938-411E-ABB6-5B97A15E0C97}" destId="{975035CF-4F10-4670-9F09-462B988BE728}" srcOrd="2" destOrd="0" presId="urn:microsoft.com/office/officeart/2005/8/layout/cycle3"/>
    <dgm:cxn modelId="{8A9D378D-5C11-49F9-929C-267E9A6826A2}" type="presParOf" srcId="{4291C5C4-5938-411E-ABB6-5B97A15E0C97}" destId="{9685A9E0-7EA5-423A-A499-DC801721FC45}" srcOrd="3" destOrd="0" presId="urn:microsoft.com/office/officeart/2005/8/layout/cycle3"/>
    <dgm:cxn modelId="{76862DBF-9CFD-4F0D-98F1-ED0790768805}" type="presParOf" srcId="{4291C5C4-5938-411E-ABB6-5B97A15E0C97}" destId="{CA9FB633-4280-4BB5-9E3E-27A9AAB08F04}" srcOrd="4" destOrd="0" presId="urn:microsoft.com/office/officeart/2005/8/layout/cycle3"/>
    <dgm:cxn modelId="{531E6514-E3B8-4CB2-BE9D-0928FE5B94C5}" type="presParOf" srcId="{4291C5C4-5938-411E-ABB6-5B97A15E0C97}" destId="{4378C5B4-1B3E-4703-909D-447F0CE2F31A}" srcOrd="5" destOrd="0" presId="urn:microsoft.com/office/officeart/2005/8/layout/cycle3"/>
    <dgm:cxn modelId="{ED34590B-A6E6-4119-9753-E26B9B1B1DF0}" type="presParOf" srcId="{4291C5C4-5938-411E-ABB6-5B97A15E0C97}" destId="{E91CB69B-E30E-4929-97D8-E10E6C42DD71}" srcOrd="6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8C10B8-7F5C-4B87-ABE0-A8BF36174027}">
      <dsp:nvSpPr>
        <dsp:cNvPr id="0" name=""/>
        <dsp:cNvSpPr/>
      </dsp:nvSpPr>
      <dsp:spPr>
        <a:xfrm>
          <a:off x="1253983" y="-29610"/>
          <a:ext cx="5007672" cy="5007672"/>
        </a:xfrm>
        <a:prstGeom prst="circularArrow">
          <a:avLst>
            <a:gd name="adj1" fmla="val 5274"/>
            <a:gd name="adj2" fmla="val 312630"/>
            <a:gd name="adj3" fmla="val 14146413"/>
            <a:gd name="adj4" fmla="val 17174999"/>
            <a:gd name="adj5" fmla="val 547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330E7E-8155-478E-B7D9-AC97E4936ECC}">
      <dsp:nvSpPr>
        <dsp:cNvPr id="0" name=""/>
        <dsp:cNvSpPr/>
      </dsp:nvSpPr>
      <dsp:spPr>
        <a:xfrm>
          <a:off x="2762019" y="94701"/>
          <a:ext cx="1991600" cy="7580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1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>
              <a:ln>
                <a:noFill/>
              </a:ln>
            </a:rPr>
            <a:t>Planning</a:t>
          </a:r>
          <a:endParaRPr lang="en-SG" sz="2000" kern="1200" dirty="0">
            <a:ln>
              <a:noFill/>
            </a:ln>
            <a:solidFill>
              <a:schemeClr val="lt1"/>
            </a:solidFill>
          </a:endParaRPr>
        </a:p>
      </dsp:txBody>
      <dsp:txXfrm>
        <a:off x="2799022" y="131704"/>
        <a:ext cx="1917594" cy="683997"/>
      </dsp:txXfrm>
    </dsp:sp>
    <dsp:sp modelId="{975035CF-4F10-4670-9F09-462B988BE728}">
      <dsp:nvSpPr>
        <dsp:cNvPr id="0" name=""/>
        <dsp:cNvSpPr/>
      </dsp:nvSpPr>
      <dsp:spPr>
        <a:xfrm>
          <a:off x="4521358" y="1110456"/>
          <a:ext cx="1991600" cy="7580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1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>
              <a:ln>
                <a:noFill/>
              </a:ln>
              <a:solidFill>
                <a:schemeClr val="lt1"/>
              </a:solidFill>
            </a:rPr>
            <a:t>Defining</a:t>
          </a:r>
        </a:p>
      </dsp:txBody>
      <dsp:txXfrm>
        <a:off x="4558361" y="1147459"/>
        <a:ext cx="1917594" cy="683997"/>
      </dsp:txXfrm>
    </dsp:sp>
    <dsp:sp modelId="{9685A9E0-7EA5-423A-A499-DC801721FC45}">
      <dsp:nvSpPr>
        <dsp:cNvPr id="0" name=""/>
        <dsp:cNvSpPr/>
      </dsp:nvSpPr>
      <dsp:spPr>
        <a:xfrm>
          <a:off x="4521358" y="3141966"/>
          <a:ext cx="1991600" cy="7580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1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>
              <a:ln>
                <a:noFill/>
              </a:ln>
              <a:solidFill>
                <a:schemeClr val="lt1"/>
              </a:solidFill>
            </a:rPr>
            <a:t>Designing</a:t>
          </a:r>
        </a:p>
      </dsp:txBody>
      <dsp:txXfrm>
        <a:off x="4558361" y="3178969"/>
        <a:ext cx="1917594" cy="683997"/>
      </dsp:txXfrm>
    </dsp:sp>
    <dsp:sp modelId="{CA9FB633-4280-4BB5-9E3E-27A9AAB08F04}">
      <dsp:nvSpPr>
        <dsp:cNvPr id="0" name=""/>
        <dsp:cNvSpPr/>
      </dsp:nvSpPr>
      <dsp:spPr>
        <a:xfrm>
          <a:off x="2762019" y="4157721"/>
          <a:ext cx="1991600" cy="7580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1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>
              <a:ln>
                <a:noFill/>
              </a:ln>
              <a:solidFill>
                <a:schemeClr val="lt1"/>
              </a:solidFill>
            </a:rPr>
            <a:t>Developing</a:t>
          </a:r>
        </a:p>
      </dsp:txBody>
      <dsp:txXfrm>
        <a:off x="2799022" y="4194724"/>
        <a:ext cx="1917594" cy="683997"/>
      </dsp:txXfrm>
    </dsp:sp>
    <dsp:sp modelId="{4378C5B4-1B3E-4703-909D-447F0CE2F31A}">
      <dsp:nvSpPr>
        <dsp:cNvPr id="0" name=""/>
        <dsp:cNvSpPr/>
      </dsp:nvSpPr>
      <dsp:spPr>
        <a:xfrm>
          <a:off x="1002679" y="3141966"/>
          <a:ext cx="1991600" cy="7580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1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>
              <a:ln>
                <a:noFill/>
              </a:ln>
              <a:solidFill>
                <a:schemeClr val="lt1"/>
              </a:solidFill>
            </a:rPr>
            <a:t>Testing</a:t>
          </a:r>
        </a:p>
      </dsp:txBody>
      <dsp:txXfrm>
        <a:off x="1039682" y="3178969"/>
        <a:ext cx="1917594" cy="683997"/>
      </dsp:txXfrm>
    </dsp:sp>
    <dsp:sp modelId="{E91CB69B-E30E-4929-97D8-E10E6C42DD71}">
      <dsp:nvSpPr>
        <dsp:cNvPr id="0" name=""/>
        <dsp:cNvSpPr/>
      </dsp:nvSpPr>
      <dsp:spPr>
        <a:xfrm>
          <a:off x="1002679" y="1110456"/>
          <a:ext cx="1991600" cy="7580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1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>
              <a:ln>
                <a:noFill/>
              </a:ln>
              <a:solidFill>
                <a:schemeClr val="lt1"/>
              </a:solidFill>
            </a:rPr>
            <a:t>Deployment</a:t>
          </a:r>
          <a:endParaRPr lang="en-SG" sz="1200" kern="1200" dirty="0">
            <a:ln>
              <a:noFill/>
            </a:ln>
            <a:solidFill>
              <a:schemeClr val="lt1"/>
            </a:solidFill>
          </a:endParaRPr>
        </a:p>
      </dsp:txBody>
      <dsp:txXfrm>
        <a:off x="1039682" y="1147459"/>
        <a:ext cx="1917594" cy="6839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jp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8130648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1181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996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Creating production lines, adding to existing processes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052855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sz="1100" dirty="0">
                <a:solidFill>
                  <a:schemeClr val="tx1"/>
                </a:solidFill>
              </a:rPr>
              <a:t>What problem are you trying to solve?</a:t>
            </a:r>
          </a:p>
          <a:p>
            <a:endParaRPr lang="en-SG" sz="1100" dirty="0">
              <a:solidFill>
                <a:schemeClr val="tx1"/>
              </a:solidFill>
            </a:endParaRPr>
          </a:p>
          <a:p>
            <a:r>
              <a:rPr lang="en-SG" sz="1100" dirty="0">
                <a:solidFill>
                  <a:schemeClr val="tx1"/>
                </a:solidFill>
              </a:rPr>
              <a:t>What is your unique selling point?</a:t>
            </a:r>
          </a:p>
          <a:p>
            <a:endParaRPr lang="en-SG" sz="1100" dirty="0">
              <a:solidFill>
                <a:schemeClr val="tx1"/>
              </a:solidFill>
            </a:endParaRPr>
          </a:p>
          <a:p>
            <a:r>
              <a:rPr lang="en-SG" sz="1100" dirty="0">
                <a:solidFill>
                  <a:schemeClr val="tx1"/>
                </a:solidFill>
              </a:rPr>
              <a:t>What is the scope of your proposal?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83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games, business done with publisher or platform</a:t>
            </a:r>
          </a:p>
        </p:txBody>
      </p:sp>
    </p:spTree>
    <p:extLst>
      <p:ext uri="{BB962C8B-B14F-4D97-AF65-F5344CB8AC3E}">
        <p14:creationId xmlns:p14="http://schemas.microsoft.com/office/powerpoint/2010/main" val="4077782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360350"/>
            <a:ext cx="5807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97625" y="619995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454375" y="56388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27727" y="4597554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677050" y="6577875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972225" y="6334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79635" y="3373479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311843" y="791518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6322" y="133987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104500" y="4963100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03950" y="5654657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96310" y="1990890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738050" y="27132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71659" y="250448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4271584" y="47482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729213" y="6127438"/>
            <a:ext cx="2538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◎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2034925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710548"/>
            <a:ext cx="58326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>
                <a:solidFill>
                  <a:srgbClr val="607D8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47190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en-US" dirty="0" err="1"/>
              <a:t>dasda</a:t>
            </a:r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6" r:id="rId3"/>
    <p:sldLayoutId id="2147483659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46" y="6303379"/>
            <a:ext cx="1009780" cy="392285"/>
          </a:xfrm>
          <a:prstGeom prst="rect">
            <a:avLst/>
          </a:prstGeom>
        </p:spPr>
      </p:pic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700185" y="2059090"/>
            <a:ext cx="5807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SG" dirty="0"/>
            </a:br>
            <a:r>
              <a:rPr lang="en-SG" dirty="0">
                <a:solidFill>
                  <a:srgbClr val="0070C0"/>
                </a:solidFill>
              </a:rPr>
              <a:t>SDLC Part 1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3" name="Google Shape;370;p35"/>
          <p:cNvSpPr txBox="1">
            <a:spLocks/>
          </p:cNvSpPr>
          <p:nvPr/>
        </p:nvSpPr>
        <p:spPr>
          <a:xfrm>
            <a:off x="1700185" y="3946103"/>
            <a:ext cx="1689315" cy="3388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100" dirty="0">
                <a:solidFill>
                  <a:srgbClr val="0091EA"/>
                </a:solidFill>
                <a:latin typeface="Source Sans Pro" panose="020B0604020202020204" charset="0"/>
                <a:ea typeface="Roboto Slab" panose="020B0604020202020204" charset="0"/>
              </a:rPr>
              <a:t>Spring 2022</a:t>
            </a:r>
            <a:endParaRPr lang="en" sz="1100" dirty="0">
              <a:solidFill>
                <a:srgbClr val="0091EA"/>
              </a:solidFill>
              <a:latin typeface="Source Sans Pro" panose="020B0604020202020204" charset="0"/>
              <a:ea typeface="Roboto Slab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6. Deployment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Deploying the software into the target environment.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83464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Common Models of SDLC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  <a:p>
            <a:r>
              <a:rPr lang="en-SG" dirty="0">
                <a:solidFill>
                  <a:schemeClr val="tx1"/>
                </a:solidFill>
              </a:rPr>
              <a:t>Waterfall</a:t>
            </a:r>
          </a:p>
          <a:p>
            <a:pPr marL="533400" lvl="1" indent="0">
              <a:buNone/>
            </a:pPr>
            <a:endParaRPr lang="en-SG" dirty="0"/>
          </a:p>
          <a:p>
            <a:endParaRPr lang="en-SG" dirty="0"/>
          </a:p>
          <a:p>
            <a:pPr marL="38100" indent="0">
              <a:buNone/>
            </a:pPr>
            <a:endParaRPr lang="en-SG" dirty="0"/>
          </a:p>
          <a:p>
            <a:r>
              <a:rPr lang="en-SG" dirty="0">
                <a:solidFill>
                  <a:schemeClr val="tx1"/>
                </a:solidFill>
              </a:rPr>
              <a:t>Agile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2052" name="Picture 4" descr="waterfalls vector cartoon - Google Search | White background, Background,  Waterfall">
            <a:extLst>
              <a:ext uri="{FF2B5EF4-FFF2-40B4-BE49-F238E27FC236}">
                <a16:creationId xmlns:a16="http://schemas.microsoft.com/office/drawing/2014/main" id="{6B682144-67CE-4D21-9922-BE0F30D5E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6553" y="1682267"/>
            <a:ext cx="3233116" cy="189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kachu - Wikipedia">
            <a:extLst>
              <a:ext uri="{FF2B5EF4-FFF2-40B4-BE49-F238E27FC236}">
                <a16:creationId xmlns:a16="http://schemas.microsoft.com/office/drawing/2014/main" id="{226C9B1C-717F-4FCD-9A3A-ECE5806B8E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3120" y="4232758"/>
            <a:ext cx="2095500" cy="188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898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Waterfall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Each stage done to completion before moving on</a:t>
            </a:r>
          </a:p>
          <a:p>
            <a:r>
              <a:rPr lang="en-SG" dirty="0">
                <a:solidFill>
                  <a:schemeClr val="tx1"/>
                </a:solidFill>
              </a:rPr>
              <a:t>Easy to understand</a:t>
            </a:r>
          </a:p>
          <a:p>
            <a:r>
              <a:rPr lang="en-SG" dirty="0">
                <a:solidFill>
                  <a:schemeClr val="tx1"/>
                </a:solidFill>
              </a:rPr>
              <a:t>Very clear on requirements</a:t>
            </a:r>
          </a:p>
          <a:p>
            <a:r>
              <a:rPr lang="en-SG" dirty="0">
                <a:solidFill>
                  <a:schemeClr val="tx1"/>
                </a:solidFill>
              </a:rPr>
              <a:t>Tough to accommodate changes midway</a:t>
            </a:r>
          </a:p>
          <a:p>
            <a:pPr marL="533400" lvl="1" indent="0">
              <a:buNone/>
            </a:pPr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5" name="Picture 4" descr="waterfalls vector cartoon - Google Search | White background, Background,  Waterfall">
            <a:extLst>
              <a:ext uri="{FF2B5EF4-FFF2-40B4-BE49-F238E27FC236}">
                <a16:creationId xmlns:a16="http://schemas.microsoft.com/office/drawing/2014/main" id="{9B1CB431-B118-4A96-B3E0-C2221616E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442" y="4437681"/>
            <a:ext cx="3233116" cy="1895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5103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Agile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Iterative and incremental</a:t>
            </a:r>
          </a:p>
          <a:p>
            <a:r>
              <a:rPr lang="en-SG" dirty="0">
                <a:solidFill>
                  <a:schemeClr val="tx1"/>
                </a:solidFill>
              </a:rPr>
              <a:t>Working software is built and delivered each iteration</a:t>
            </a:r>
          </a:p>
          <a:p>
            <a:r>
              <a:rPr lang="en-SG" dirty="0">
                <a:solidFill>
                  <a:schemeClr val="tx1"/>
                </a:solidFill>
              </a:rPr>
              <a:t>Adapts to changes well</a:t>
            </a:r>
          </a:p>
          <a:p>
            <a:r>
              <a:rPr lang="en-SG" dirty="0">
                <a:solidFill>
                  <a:schemeClr val="tx1"/>
                </a:solidFill>
              </a:rPr>
              <a:t>Greater risks for long factors :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Sustainability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Maintainability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Extensibility</a:t>
            </a:r>
          </a:p>
          <a:p>
            <a:pPr marL="533400" lvl="1" indent="0">
              <a:buNone/>
            </a:pPr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5" name="Picture 6" descr="Pikachu - Wikipedia">
            <a:extLst>
              <a:ext uri="{FF2B5EF4-FFF2-40B4-BE49-F238E27FC236}">
                <a16:creationId xmlns:a16="http://schemas.microsoft.com/office/drawing/2014/main" id="{BDC4E054-3877-4A89-8624-D7E6AB3A1A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338" y="4561217"/>
            <a:ext cx="2095500" cy="188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0941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A bit of both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Long term plan for product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Milestones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Product direction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Plan accommodates changes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New requirements based on user feedback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Other challenges</a:t>
            </a:r>
          </a:p>
          <a:p>
            <a:pPr marL="533400" lvl="1" indent="0">
              <a:buNone/>
            </a:pPr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00069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43EF6-27D1-4A3F-94D4-94B85AF7D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First 2 Stages – Plan and Define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6E22EA-CCB5-47BF-83CE-16E11A97C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G" dirty="0"/>
              <a:t>Focus for today</a:t>
            </a:r>
          </a:p>
        </p:txBody>
      </p:sp>
    </p:spTree>
    <p:extLst>
      <p:ext uri="{BB962C8B-B14F-4D97-AF65-F5344CB8AC3E}">
        <p14:creationId xmlns:p14="http://schemas.microsoft.com/office/powerpoint/2010/main" val="3609947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1054-E3E7-4803-805C-77153E3CAA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Stage 1 : Planning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D40171-6E59-4C71-856B-9B9DD2C893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45994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Planning and Requirement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Identify purpose and scope of the application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Identify stakeholders – anyone who stands to benefit from this application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Calculate and research costs, risks, structures, timelines, methods etc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39238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Stage 1 :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sz="4400" dirty="0">
                <a:solidFill>
                  <a:schemeClr val="tx1"/>
                </a:solidFill>
              </a:rPr>
              <a:t>Value</a:t>
            </a:r>
          </a:p>
          <a:p>
            <a:endParaRPr lang="en-SG" sz="4400" dirty="0">
              <a:solidFill>
                <a:schemeClr val="tx1"/>
              </a:solidFill>
            </a:endParaRPr>
          </a:p>
          <a:p>
            <a:r>
              <a:rPr lang="en-SG" sz="4400" dirty="0">
                <a:solidFill>
                  <a:schemeClr val="tx1"/>
                </a:solidFill>
              </a:rPr>
              <a:t>Target</a:t>
            </a:r>
          </a:p>
          <a:p>
            <a:endParaRPr lang="en-SG" sz="4400" dirty="0">
              <a:solidFill>
                <a:schemeClr val="tx1"/>
              </a:solidFill>
            </a:endParaRPr>
          </a:p>
          <a:p>
            <a:r>
              <a:rPr lang="en-SG" sz="4400" dirty="0">
                <a:solidFill>
                  <a:schemeClr val="tx1"/>
                </a:solidFill>
              </a:rPr>
              <a:t>How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8594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Value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sz="3600" dirty="0">
                <a:solidFill>
                  <a:schemeClr val="tx1"/>
                </a:solidFill>
              </a:rPr>
              <a:t>What problem are you trying to solve?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What is your unique selling point?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What is the scope of your proposal?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43444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CFD8DC"/>
                </a:solidFill>
              </a:rPr>
              <a:t>1.</a:t>
            </a:r>
            <a:endParaRPr sz="1600" dirty="0">
              <a:solidFill>
                <a:srgbClr val="CFD8D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>
                <a:solidFill>
                  <a:srgbClr val="0070C0"/>
                </a:solidFill>
              </a:rPr>
              <a:t>SDLC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>
                <a:solidFill>
                  <a:schemeClr val="tx1"/>
                </a:solidFill>
              </a:rPr>
              <a:t>Software Development Life Cycle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594725" y="6332538"/>
            <a:ext cx="549275" cy="5254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1518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9266BB-28D0-43F6-85DC-18547EDF6D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A3801C10-9CDD-497D-A3A9-7C3E8CDDD3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3" r="35071"/>
          <a:stretch/>
        </p:blipFill>
        <p:spPr>
          <a:xfrm rot="5400000">
            <a:off x="1620906" y="-84475"/>
            <a:ext cx="5902188" cy="702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2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First Principles Thinking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81050" indent="-742950">
              <a:buFont typeface="+mj-lt"/>
              <a:buAutoNum type="arabicPeriod"/>
            </a:pPr>
            <a:r>
              <a:rPr lang="en-SG" sz="3600" dirty="0">
                <a:solidFill>
                  <a:schemeClr val="tx1"/>
                </a:solidFill>
              </a:rPr>
              <a:t>Identify and define current assumptions</a:t>
            </a:r>
          </a:p>
          <a:p>
            <a:pPr marL="781050" indent="-742950">
              <a:buFont typeface="+mj-lt"/>
              <a:buAutoNum type="arabicPeriod"/>
            </a:pPr>
            <a:endParaRPr lang="en-SG" sz="3600" dirty="0">
              <a:solidFill>
                <a:schemeClr val="tx1"/>
              </a:solidFill>
            </a:endParaRPr>
          </a:p>
          <a:p>
            <a:pPr marL="781050" indent="-742950">
              <a:buFont typeface="+mj-lt"/>
              <a:buAutoNum type="arabicPeriod"/>
            </a:pPr>
            <a:r>
              <a:rPr lang="en-SG" sz="3600" dirty="0">
                <a:solidFill>
                  <a:schemeClr val="tx1"/>
                </a:solidFill>
              </a:rPr>
              <a:t>Breakdown problem to fundamental principles</a:t>
            </a:r>
          </a:p>
          <a:p>
            <a:pPr marL="781050" indent="-742950">
              <a:buFont typeface="+mj-lt"/>
              <a:buAutoNum type="arabicPeriod"/>
            </a:pPr>
            <a:endParaRPr lang="en-SG" sz="3600" dirty="0">
              <a:solidFill>
                <a:schemeClr val="tx1"/>
              </a:solidFill>
            </a:endParaRPr>
          </a:p>
          <a:p>
            <a:pPr marL="781050" indent="-742950">
              <a:buFont typeface="+mj-lt"/>
              <a:buAutoNum type="arabicPeriod"/>
            </a:pPr>
            <a:r>
              <a:rPr lang="en-SG" sz="3600" dirty="0">
                <a:solidFill>
                  <a:schemeClr val="tx1"/>
                </a:solidFill>
              </a:rPr>
              <a:t>Build solution from scratch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365264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Target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sz="3600" dirty="0">
                <a:solidFill>
                  <a:schemeClr val="tx1"/>
                </a:solidFill>
              </a:rPr>
              <a:t>Who does this product benefit?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How does this product benefit them?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What is the market for this product?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846447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AA064-79D0-4D7D-861C-4364E5316B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46968" y="0"/>
            <a:ext cx="5807400" cy="1546500"/>
          </a:xfrm>
        </p:spPr>
        <p:txBody>
          <a:bodyPr/>
          <a:lstStyle/>
          <a:p>
            <a:r>
              <a:rPr lang="en-SG" dirty="0"/>
              <a:t>Story Time</a:t>
            </a:r>
          </a:p>
        </p:txBody>
      </p:sp>
      <p:pic>
        <p:nvPicPr>
          <p:cNvPr id="1026" name="Picture 2" descr="The Story of Two Shoe Salesmen in Africa - IndiaFilings">
            <a:extLst>
              <a:ext uri="{FF2B5EF4-FFF2-40B4-BE49-F238E27FC236}">
                <a16:creationId xmlns:a16="http://schemas.microsoft.com/office/drawing/2014/main" id="{18004E78-6D1D-4BC4-9D50-5CFFCD5A5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39813"/>
            <a:ext cx="9144000" cy="477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97878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Market Opportunities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3600" dirty="0"/>
          </a:p>
          <a:p>
            <a:r>
              <a:rPr lang="en-SG" sz="3600" dirty="0">
                <a:solidFill>
                  <a:schemeClr val="tx1"/>
                </a:solidFill>
              </a:rPr>
              <a:t>There might be a hole in the market, but is there a market in the hole?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Do your research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02744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Common Business Transactions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sz="3600" dirty="0">
                <a:solidFill>
                  <a:schemeClr val="tx1"/>
                </a:solidFill>
              </a:rPr>
              <a:t>Business to Business (B2B)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Business to Consumer (B2C)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Business to Government (B2G)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379402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Business to Business (B2B)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sz="3600" dirty="0">
                <a:solidFill>
                  <a:schemeClr val="tx1"/>
                </a:solidFill>
              </a:rPr>
              <a:t>Between one business and another (ok….)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Tends to happen in a supply chain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For games, business done with publisher and/or platform</a:t>
            </a:r>
          </a:p>
          <a:p>
            <a:endParaRPr lang="en-SG" dirty="0"/>
          </a:p>
          <a:p>
            <a:pPr marL="38100" indent="0">
              <a:buNone/>
            </a:pPr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04249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Business to Consumer (B2C)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sz="3600" dirty="0">
                <a:solidFill>
                  <a:schemeClr val="tx1"/>
                </a:solidFill>
              </a:rPr>
              <a:t>Goods and services of the business are provided directly to the consumer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The consumer are the users of the goods and services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498169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Business to Government (B2G)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sz="3600" dirty="0">
                <a:solidFill>
                  <a:schemeClr val="tx1"/>
                </a:solidFill>
              </a:rPr>
              <a:t>Government contracts.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Typically the government would request for proposals</a:t>
            </a:r>
          </a:p>
          <a:p>
            <a:endParaRPr lang="en-SG" sz="3600" dirty="0">
              <a:solidFill>
                <a:schemeClr val="tx1"/>
              </a:solidFill>
            </a:endParaRPr>
          </a:p>
          <a:p>
            <a:r>
              <a:rPr lang="en-SG" sz="3600" dirty="0">
                <a:solidFill>
                  <a:schemeClr val="tx1"/>
                </a:solidFill>
              </a:rPr>
              <a:t>Companies would then bid for contracts 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163572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3F4CA-8329-458B-BCD3-59347D934B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In Singapore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8275807-FF93-4A3F-881D-4AE56BE84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403" y="2485025"/>
            <a:ext cx="3276807" cy="3276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4826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D91FD-5752-4D40-85A2-D2AF6982F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SDLC Part 1</a:t>
            </a:r>
            <a:endParaRPr lang="en-SG" dirty="0">
              <a:solidFill>
                <a:srgbClr val="0070C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F84C9B-659B-42A5-8974-7B4D5A5BBE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US" sz="3600" dirty="0">
                <a:solidFill>
                  <a:srgbClr val="0070C0"/>
                </a:solidFill>
              </a:rPr>
              <a:t>The cycle</a:t>
            </a:r>
            <a:r>
              <a:rPr lang="en-US" sz="3600" dirty="0"/>
              <a:t>: </a:t>
            </a:r>
          </a:p>
          <a:p>
            <a:pPr marL="990600" lvl="1" indent="-457200">
              <a:buFont typeface="+mj-lt"/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Planning and Requirement Analysis</a:t>
            </a:r>
          </a:p>
          <a:p>
            <a:pPr marL="990600" lvl="1" indent="-457200">
              <a:buFont typeface="+mj-lt"/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Defining Requirements</a:t>
            </a:r>
          </a:p>
          <a:p>
            <a:pPr marL="990600" lvl="1" indent="-457200">
              <a:buFont typeface="+mj-lt"/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Design Product Architecture</a:t>
            </a:r>
          </a:p>
          <a:p>
            <a:pPr marL="990600" lvl="1" indent="-457200">
              <a:buFont typeface="+mj-lt"/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Developing the Product</a:t>
            </a:r>
          </a:p>
          <a:p>
            <a:pPr marL="990600" lvl="1" indent="-457200">
              <a:buFont typeface="+mj-lt"/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Testing the Product</a:t>
            </a:r>
          </a:p>
          <a:p>
            <a:pPr marL="990600" lvl="1" indent="-457200">
              <a:buFont typeface="+mj-lt"/>
              <a:buAutoNum type="arabicPeriod"/>
            </a:pPr>
            <a:r>
              <a:rPr lang="en-US" sz="3200" dirty="0">
                <a:solidFill>
                  <a:schemeClr val="tx1"/>
                </a:solidFill>
              </a:rPr>
              <a:t>Deployment of the Product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D3ADF2-926A-4C20-9D2A-04F57B424A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29243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How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sz="3600" dirty="0">
                <a:solidFill>
                  <a:schemeClr val="tx1"/>
                </a:solidFill>
              </a:rPr>
              <a:t>What do you need to make this happen?</a:t>
            </a:r>
          </a:p>
          <a:p>
            <a:pPr lvl="1"/>
            <a:r>
              <a:rPr lang="en-SG" sz="3000" dirty="0">
                <a:solidFill>
                  <a:schemeClr val="tx1"/>
                </a:solidFill>
              </a:rPr>
              <a:t>Time</a:t>
            </a:r>
          </a:p>
          <a:p>
            <a:pPr lvl="1"/>
            <a:r>
              <a:rPr lang="en-SG" sz="3000" dirty="0">
                <a:solidFill>
                  <a:schemeClr val="tx1"/>
                </a:solidFill>
              </a:rPr>
              <a:t>Money</a:t>
            </a:r>
          </a:p>
          <a:p>
            <a:pPr lvl="1"/>
            <a:r>
              <a:rPr lang="en-SG" sz="3000" dirty="0">
                <a:solidFill>
                  <a:schemeClr val="tx1"/>
                </a:solidFill>
              </a:rPr>
              <a:t>Hardware</a:t>
            </a:r>
          </a:p>
          <a:p>
            <a:pPr lvl="1"/>
            <a:r>
              <a:rPr lang="en-SG" sz="3000" dirty="0">
                <a:solidFill>
                  <a:schemeClr val="tx1"/>
                </a:solidFill>
              </a:rPr>
              <a:t>Software</a:t>
            </a:r>
          </a:p>
          <a:p>
            <a:pPr lvl="1"/>
            <a:r>
              <a:rPr lang="en-SG" sz="3000" dirty="0">
                <a:solidFill>
                  <a:schemeClr val="tx1"/>
                </a:solidFill>
              </a:rPr>
              <a:t>etc</a:t>
            </a:r>
          </a:p>
          <a:p>
            <a:endParaRPr lang="en-SG" sz="3600" dirty="0"/>
          </a:p>
          <a:p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827335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71054-E3E7-4803-805C-77153E3CAA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Stage 2 : Defining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D40171-6E59-4C71-856B-9B9DD2C893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88884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Defining 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Define what the application should do exactly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Define the specific requirements for the application to function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Define the risks associated with the requirements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288055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Functional 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Define basic system behaviour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What the system should or should not do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Features required for system to function as intended </a:t>
            </a:r>
          </a:p>
          <a:p>
            <a:pPr lvl="1"/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347780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>
                <a:solidFill>
                  <a:srgbClr val="0070C0"/>
                </a:solidFill>
              </a:rPr>
              <a:t>Non-Functional </a:t>
            </a:r>
            <a:r>
              <a:rPr lang="en-SG" sz="3200" b="1" dirty="0">
                <a:solidFill>
                  <a:srgbClr val="0070C0"/>
                </a:solidFill>
              </a:rPr>
              <a:t>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User experience and usability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Safety , ethics, security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Reliability, performance, scalability</a:t>
            </a:r>
          </a:p>
          <a:p>
            <a:pPr lvl="1"/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760382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6D64B-AB47-4036-8E33-C51E42A9B9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Case Studies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763A5-D04B-4BE1-80C3-EDC8B2F73D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952648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CBE460C8-4D75-48FD-931C-F9061C233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59" y="1181100"/>
            <a:ext cx="7996482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97787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Camelot Legends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IOS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Turn-based RPG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Done in C++ using Cocos2DX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B2C - Premium business model</a:t>
            </a:r>
          </a:p>
          <a:p>
            <a:pPr lvl="1"/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069543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Camelot Legends -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Value – Using existing IP for a mobile experience 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Target – Casual Gamers, initially with freemium model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How – Using C++, cocos2dx and </a:t>
            </a:r>
            <a:r>
              <a:rPr lang="en-SG" dirty="0" err="1">
                <a:solidFill>
                  <a:schemeClr val="tx1"/>
                </a:solidFill>
              </a:rPr>
              <a:t>cocos</a:t>
            </a:r>
            <a:r>
              <a:rPr lang="en-SG" dirty="0">
                <a:solidFill>
                  <a:schemeClr val="tx1"/>
                </a:solidFill>
              </a:rPr>
              <a:t> editor.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3598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Camelot Legends - Defining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err="1">
                <a:solidFill>
                  <a:schemeClr val="tx1"/>
                </a:solidFill>
              </a:rPr>
              <a:t>Timleine</a:t>
            </a:r>
            <a:r>
              <a:rPr lang="en-SG" dirty="0">
                <a:solidFill>
                  <a:schemeClr val="tx1"/>
                </a:solidFill>
              </a:rPr>
              <a:t> - 6 months of development with a </a:t>
            </a:r>
          </a:p>
          <a:p>
            <a:r>
              <a:rPr lang="en-SG" dirty="0">
                <a:solidFill>
                  <a:schemeClr val="tx1"/>
                </a:solidFill>
              </a:rPr>
              <a:t>Team – 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4 artists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4 client developers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3 backend developers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2 producers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Technology – C++, Cocos2DX, Cocos2D editor, </a:t>
            </a:r>
            <a:r>
              <a:rPr lang="en-SG" dirty="0" err="1">
                <a:solidFill>
                  <a:schemeClr val="tx1"/>
                </a:solidFill>
              </a:rPr>
              <a:t>Javascript</a:t>
            </a:r>
            <a:r>
              <a:rPr lang="en-SG" dirty="0">
                <a:solidFill>
                  <a:schemeClr val="tx1"/>
                </a:solidFill>
              </a:rPr>
              <a:t>, backend server(cannot remember which exactly)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3758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FD095F8F-7964-4345-98FD-7561EF0EF1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5654201"/>
              </p:ext>
            </p:extLst>
          </p:nvPr>
        </p:nvGraphicFramePr>
        <p:xfrm>
          <a:off x="814180" y="923787"/>
          <a:ext cx="7515639" cy="5010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441960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Camelot Legends – Defining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Requirements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Turn based combat (JRPG style)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Unlockable characters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Weapon upgrade system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Character progression system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Paywalls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Microtransaction support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Support for added content and events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Enforcing company specific user accounts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526563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Camelot Legends – What happened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Game concept changed 4 times over 1.5 years to chase market trends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This project was a partnership with another company, with support of a government grant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Other company decided not to finish the project.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002331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Camelot Legends – What happened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Game then became a standalone client game on the IOS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Converted to Premium model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Government claimed back funding for final milestone  as penalty for late completion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398199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70F92C-7AA9-4760-8B98-9E0CE8BE83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  <p:pic>
        <p:nvPicPr>
          <p:cNvPr id="5" name="Picture 6" descr="Orca BOS">
            <a:extLst>
              <a:ext uri="{FF2B5EF4-FFF2-40B4-BE49-F238E27FC236}">
                <a16:creationId xmlns:a16="http://schemas.microsoft.com/office/drawing/2014/main" id="{79462C67-FA7E-4952-BFD6-8F49F9E6E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63" y="717477"/>
            <a:ext cx="8676873" cy="5423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01446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ORCA BOS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Business Operating System, an F&amp;B and Retail solution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IOS client, </a:t>
            </a:r>
            <a:r>
              <a:rPr lang="en-SG" dirty="0" err="1">
                <a:solidFill>
                  <a:schemeClr val="tx1"/>
                </a:solidFill>
              </a:rPr>
              <a:t>Wildfly</a:t>
            </a:r>
            <a:r>
              <a:rPr lang="en-SG" dirty="0">
                <a:solidFill>
                  <a:schemeClr val="tx1"/>
                </a:solidFill>
              </a:rPr>
              <a:t> server and MongoDB backend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Done in Objective C and JavaScript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B2B, license subscription model</a:t>
            </a:r>
          </a:p>
          <a:p>
            <a:pPr lvl="1"/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658556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ORCA BOS -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Value – Solution optimizes workflows and processes, provides complete tech ecosystem from front to back end.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Target – F&amp;B operators, franchise owners, shopping mall owners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How – IOS App, backend server and database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981076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ORCA BOS - Defining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err="1">
                <a:solidFill>
                  <a:schemeClr val="tx1"/>
                </a:solidFill>
              </a:rPr>
              <a:t>Timleine</a:t>
            </a:r>
            <a:r>
              <a:rPr lang="en-SG" dirty="0">
                <a:solidFill>
                  <a:schemeClr val="tx1"/>
                </a:solidFill>
              </a:rPr>
              <a:t> – Recurring, service</a:t>
            </a:r>
          </a:p>
          <a:p>
            <a:r>
              <a:rPr lang="en-SG" dirty="0">
                <a:solidFill>
                  <a:schemeClr val="tx1"/>
                </a:solidFill>
              </a:rPr>
              <a:t>Team – 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1 artist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2 deployment specialist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7 Front/Back end developers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3 Business developers (also part of the programming team)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Technology – Apple tablets, Mac mini, Objective C, JavaScript, MongoDB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832446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ORCA BOS – Defining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Requirements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Point of sales system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Ordering system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Kitchen Management System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Assembly station System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Backend reporting system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Stock ordering and management system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Customer reward management system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Adherence to tax laws of countries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Menus and offers need to be constantly updated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Long term service and support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7785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ORCA BOS – What happened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Each F&amp;B concept wanted features made to adapt to their way of doing things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F&amp;B specialist business partner, started selling shares of phantom companies claiming phantom companies owned this IP</a:t>
            </a:r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6073305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ORCA BOS – What happened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Same partner, main business plan was to earn through selling shares and selling the company and IP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Problem with recurring income, went 2 months without pay.</a:t>
            </a:r>
          </a:p>
          <a:p>
            <a:pPr marL="38100" indent="0">
              <a:buNone/>
            </a:pPr>
            <a:endParaRPr lang="en-SG" dirty="0">
              <a:solidFill>
                <a:schemeClr val="tx1"/>
              </a:solidFill>
            </a:endParaRPr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8858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1. Planning and Requirement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Identify purpose and scope of the application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Identify stakeholders – anyone who stands to benefit from this application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Calculate and research costs, risks, structures, timelines, methods etc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987332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1C62F6-20F4-4826-B017-BA742089B2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50</a:t>
            </a:fld>
            <a:endParaRPr lang="en"/>
          </a:p>
        </p:txBody>
      </p:sp>
      <p:pic>
        <p:nvPicPr>
          <p:cNvPr id="3" name="Picture 2" descr="Explore. Loot. Meow.">
            <a:extLst>
              <a:ext uri="{FF2B5EF4-FFF2-40B4-BE49-F238E27FC236}">
                <a16:creationId xmlns:a16="http://schemas.microsoft.com/office/drawing/2014/main" id="{3B79DBF4-EC0D-4140-A306-8B6269FDD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037" y="1404476"/>
            <a:ext cx="8196216" cy="4055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02004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CAT QUEST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Casual game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Multiplatform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Done with Unity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B2C, premium business model</a:t>
            </a:r>
          </a:p>
          <a:p>
            <a:pPr lvl="1"/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9844475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CAT QUEST 2 -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Value – Cute  </a:t>
            </a:r>
            <a:r>
              <a:rPr lang="en-SG" dirty="0" err="1">
                <a:solidFill>
                  <a:schemeClr val="tx1"/>
                </a:solidFill>
              </a:rPr>
              <a:t>catsual</a:t>
            </a:r>
            <a:r>
              <a:rPr lang="en-SG" dirty="0">
                <a:solidFill>
                  <a:schemeClr val="tx1"/>
                </a:solidFill>
              </a:rPr>
              <a:t> game with very low barrier of entry, with added content for at least a year after launch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Target – Most markets for all platforms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How – Unity for multiplatform development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425862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CAT QUEST 2- Defining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err="1">
                <a:solidFill>
                  <a:schemeClr val="tx1"/>
                </a:solidFill>
              </a:rPr>
              <a:t>Timleine</a:t>
            </a:r>
            <a:r>
              <a:rPr lang="en-SG" dirty="0">
                <a:solidFill>
                  <a:schemeClr val="tx1"/>
                </a:solidFill>
              </a:rPr>
              <a:t> – 2 year development, 1 year support</a:t>
            </a:r>
          </a:p>
          <a:p>
            <a:r>
              <a:rPr lang="en-SG" dirty="0">
                <a:solidFill>
                  <a:schemeClr val="tx1"/>
                </a:solidFill>
              </a:rPr>
              <a:t>Team – 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2 artists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2 programmers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Technology – Unity, extra Unity packages, dev kits for platforms, other tools for assets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642781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CAT QUEST 2 – Defining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Requirements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Control scheme needs to cater for touch, keyboard mouse, and console controllers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Easy to use for all platforms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Must work on all platforms at consistent framerate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Must support local multiplayer</a:t>
            </a:r>
          </a:p>
          <a:p>
            <a:pPr lvl="1"/>
            <a:r>
              <a:rPr lang="en-SG" dirty="0">
                <a:solidFill>
                  <a:schemeClr val="tx1"/>
                </a:solidFill>
              </a:rPr>
              <a:t>Must support single player with AI controlling 2</a:t>
            </a:r>
            <a:r>
              <a:rPr lang="en-SG" baseline="30000" dirty="0">
                <a:solidFill>
                  <a:schemeClr val="tx1"/>
                </a:solidFill>
              </a:rPr>
              <a:t>nd</a:t>
            </a:r>
            <a:r>
              <a:rPr lang="en-SG" dirty="0">
                <a:solidFill>
                  <a:schemeClr val="tx1"/>
                </a:solidFill>
              </a:rPr>
              <a:t> character</a:t>
            </a:r>
          </a:p>
          <a:p>
            <a:pPr lvl="1"/>
            <a:endParaRPr lang="en-SG" dirty="0"/>
          </a:p>
          <a:p>
            <a:pPr lvl="1"/>
            <a:endParaRPr lang="en-SG" dirty="0"/>
          </a:p>
          <a:p>
            <a:pPr lvl="1"/>
            <a:endParaRPr lang="en-SG" dirty="0"/>
          </a:p>
          <a:p>
            <a:pPr lvl="1"/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75690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CAT QUEST 2 – Defining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sz="3600" dirty="0">
                <a:solidFill>
                  <a:schemeClr val="tx1"/>
                </a:solidFill>
              </a:rPr>
              <a:t>Extra costing</a:t>
            </a:r>
          </a:p>
          <a:p>
            <a:pPr lvl="1"/>
            <a:r>
              <a:rPr lang="en-SG" sz="3200" dirty="0">
                <a:solidFill>
                  <a:schemeClr val="tx1"/>
                </a:solidFill>
              </a:rPr>
              <a:t>Audio Assets</a:t>
            </a:r>
          </a:p>
          <a:p>
            <a:pPr lvl="1"/>
            <a:r>
              <a:rPr lang="en-SG" sz="3200" dirty="0">
                <a:solidFill>
                  <a:schemeClr val="tx1"/>
                </a:solidFill>
              </a:rPr>
              <a:t>Translations</a:t>
            </a:r>
          </a:p>
          <a:p>
            <a:pPr lvl="1"/>
            <a:r>
              <a:rPr lang="en-SG" sz="3200" dirty="0">
                <a:solidFill>
                  <a:schemeClr val="tx1"/>
                </a:solidFill>
              </a:rPr>
              <a:t>Dev kits</a:t>
            </a:r>
          </a:p>
          <a:p>
            <a:pPr lvl="1"/>
            <a:r>
              <a:rPr lang="en-SG" sz="3200" dirty="0">
                <a:solidFill>
                  <a:schemeClr val="tx1"/>
                </a:solidFill>
              </a:rPr>
              <a:t>3</a:t>
            </a:r>
            <a:r>
              <a:rPr lang="en-SG" sz="3200" baseline="30000" dirty="0">
                <a:solidFill>
                  <a:schemeClr val="tx1"/>
                </a:solidFill>
              </a:rPr>
              <a:t>rd</a:t>
            </a:r>
            <a:r>
              <a:rPr lang="en-SG" sz="3200" dirty="0">
                <a:solidFill>
                  <a:schemeClr val="tx1"/>
                </a:solidFill>
              </a:rPr>
              <a:t> Party Libraries</a:t>
            </a:r>
          </a:p>
          <a:p>
            <a:pPr lvl="1"/>
            <a:endParaRPr lang="en-SG" dirty="0"/>
          </a:p>
          <a:p>
            <a:pPr lvl="1"/>
            <a:endParaRPr lang="en-SG" dirty="0"/>
          </a:p>
          <a:p>
            <a:pPr lvl="1"/>
            <a:endParaRPr lang="en-SG" dirty="0"/>
          </a:p>
          <a:p>
            <a:pPr lvl="1"/>
            <a:endParaRPr lang="en-SG" dirty="0"/>
          </a:p>
          <a:p>
            <a:pPr lvl="1"/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8204578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CAT QUEST 2 – What happened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Mechanics and interfaces were iterated throughout development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Constant informal testing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Strict adherence to milestones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Successful launch</a:t>
            </a:r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63137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2. Defining 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Define what the application should do exactly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Define the specific requirements for the application to function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Define the risks associated with the requirements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9774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3. Designing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Define the steps taken to achieve all the defined requirements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For our class, this will be documented in your production plan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86986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4. Developing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Actual execution on the development of the application.</a:t>
            </a:r>
          </a:p>
          <a:p>
            <a:endParaRPr lang="en-SG" dirty="0">
              <a:solidFill>
                <a:schemeClr val="tx1"/>
              </a:solidFill>
            </a:endParaRPr>
          </a:p>
          <a:p>
            <a:r>
              <a:rPr lang="en-SG" dirty="0">
                <a:solidFill>
                  <a:schemeClr val="tx1"/>
                </a:solidFill>
              </a:rPr>
              <a:t>Stick to the agreed plan and programming guidelines.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27787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4F7-69DF-42DC-AC21-E410F857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200" b="1" dirty="0">
                <a:solidFill>
                  <a:srgbClr val="0070C0"/>
                </a:solidFill>
              </a:rPr>
              <a:t>5. 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C9FA0-B612-4A98-BE56-A57AC9D43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>
                <a:solidFill>
                  <a:schemeClr val="tx1"/>
                </a:solidFill>
              </a:rPr>
              <a:t>Testing to determine if the developed application meets the defined requirements.</a:t>
            </a:r>
          </a:p>
          <a:p>
            <a:endParaRPr lang="en-S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9979-47DC-4F61-BE09-88E7DD28F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98972788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Tech">
      <a:majorFont>
        <a:latin typeface="Roboto Slab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2734</TotalTime>
  <Words>1292</Words>
  <Application>Microsoft Office PowerPoint</Application>
  <PresentationFormat>On-screen Show (4:3)</PresentationFormat>
  <Paragraphs>366</Paragraphs>
  <Slides>56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0" baseType="lpstr">
      <vt:lpstr>Roboto Slab</vt:lpstr>
      <vt:lpstr>Arial</vt:lpstr>
      <vt:lpstr>Source Sans Pro</vt:lpstr>
      <vt:lpstr>Cordelia template</vt:lpstr>
      <vt:lpstr> SDLC Part 1</vt:lpstr>
      <vt:lpstr>1. SDLC</vt:lpstr>
      <vt:lpstr>SDLC Part 1</vt:lpstr>
      <vt:lpstr>PowerPoint Presentation</vt:lpstr>
      <vt:lpstr>1. Planning and Requirement Analysis</vt:lpstr>
      <vt:lpstr>2. Defining Requirements</vt:lpstr>
      <vt:lpstr>3. Designing</vt:lpstr>
      <vt:lpstr>4. Developing</vt:lpstr>
      <vt:lpstr>5. Testing</vt:lpstr>
      <vt:lpstr>6. Deployment</vt:lpstr>
      <vt:lpstr>Common Models of SDLC</vt:lpstr>
      <vt:lpstr>Waterfall</vt:lpstr>
      <vt:lpstr>Agile</vt:lpstr>
      <vt:lpstr>A bit of both</vt:lpstr>
      <vt:lpstr>First 2 Stages – Plan and Define</vt:lpstr>
      <vt:lpstr>Stage 1 : Planning</vt:lpstr>
      <vt:lpstr>Planning and Requirement Analysis</vt:lpstr>
      <vt:lpstr>Stage 1 : Planning</vt:lpstr>
      <vt:lpstr>Value</vt:lpstr>
      <vt:lpstr>PowerPoint Presentation</vt:lpstr>
      <vt:lpstr>First Principles Thinking </vt:lpstr>
      <vt:lpstr>Target</vt:lpstr>
      <vt:lpstr>Story Time</vt:lpstr>
      <vt:lpstr>Market Opportunities</vt:lpstr>
      <vt:lpstr>Common Business Transactions</vt:lpstr>
      <vt:lpstr>Business to Business (B2B)</vt:lpstr>
      <vt:lpstr>Business to Consumer (B2C)</vt:lpstr>
      <vt:lpstr>Business to Government (B2G)</vt:lpstr>
      <vt:lpstr>In Singapore</vt:lpstr>
      <vt:lpstr>How</vt:lpstr>
      <vt:lpstr>Stage 2 : Defining</vt:lpstr>
      <vt:lpstr>Defining Requirements</vt:lpstr>
      <vt:lpstr>Functional Requirements</vt:lpstr>
      <vt:lpstr>Non-Functional Requirements</vt:lpstr>
      <vt:lpstr>Case Studies</vt:lpstr>
      <vt:lpstr>PowerPoint Presentation</vt:lpstr>
      <vt:lpstr>Camelot Legends</vt:lpstr>
      <vt:lpstr>Camelot Legends - Planning</vt:lpstr>
      <vt:lpstr>Camelot Legends - Defining</vt:lpstr>
      <vt:lpstr>Camelot Legends – Defining</vt:lpstr>
      <vt:lpstr>Camelot Legends – What happened</vt:lpstr>
      <vt:lpstr>Camelot Legends – What happened</vt:lpstr>
      <vt:lpstr>PowerPoint Presentation</vt:lpstr>
      <vt:lpstr>ORCA BOS</vt:lpstr>
      <vt:lpstr>ORCA BOS - Planning</vt:lpstr>
      <vt:lpstr>ORCA BOS - Defining</vt:lpstr>
      <vt:lpstr>ORCA BOS – Defining</vt:lpstr>
      <vt:lpstr>ORCA BOS – What happened</vt:lpstr>
      <vt:lpstr>ORCA BOS – What happened</vt:lpstr>
      <vt:lpstr>PowerPoint Presentation</vt:lpstr>
      <vt:lpstr>CAT QUEST 2</vt:lpstr>
      <vt:lpstr>CAT QUEST 2 - Planning</vt:lpstr>
      <vt:lpstr>CAT QUEST 2- Defining</vt:lpstr>
      <vt:lpstr>CAT QUEST 2 – Defining</vt:lpstr>
      <vt:lpstr>CAT QUEST 2 – Defining</vt:lpstr>
      <vt:lpstr>CAT QUEST 2 – What happened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GAM150</dc:title>
  <dc:creator>Yannick Gerber</dc:creator>
  <cp:lastModifiedBy>Cheng Ding Xiang</cp:lastModifiedBy>
  <cp:revision>365</cp:revision>
  <dcterms:modified xsi:type="dcterms:W3CDTF">2023-01-09T01:59:26Z</dcterms:modified>
  <cp:category>Lecture</cp:category>
</cp:coreProperties>
</file>